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338" r:id="rId3"/>
    <p:sldId id="341" r:id="rId4"/>
    <p:sldId id="297" r:id="rId5"/>
    <p:sldId id="295" r:id="rId6"/>
    <p:sldId id="322" r:id="rId7"/>
    <p:sldId id="327" r:id="rId8"/>
    <p:sldId id="326" r:id="rId9"/>
    <p:sldId id="347" r:id="rId10"/>
    <p:sldId id="331" r:id="rId11"/>
    <p:sldId id="330" r:id="rId12"/>
    <p:sldId id="356" r:id="rId13"/>
    <p:sldId id="360" r:id="rId14"/>
    <p:sldId id="359" r:id="rId15"/>
    <p:sldId id="361" r:id="rId16"/>
    <p:sldId id="304" r:id="rId17"/>
    <p:sldId id="35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FF1515"/>
    <a:srgbClr val="CC00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24490" autoAdjust="0"/>
    <p:restoredTop sz="94660"/>
  </p:normalViewPr>
  <p:slideViewPr>
    <p:cSldViewPr snapToGrid="0">
      <p:cViewPr varScale="1">
        <p:scale>
          <a:sx n="54" d="100"/>
          <a:sy n="54" d="100"/>
        </p:scale>
        <p:origin x="68" y="2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03F41F-1594-4527-8714-8B6E628849A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E385094-8BE1-4F8A-911B-77EC5C8AAE4B}">
      <dgm:prSet custT="1"/>
      <dgm:spPr/>
      <dgm:t>
        <a:bodyPr/>
        <a:lstStyle/>
        <a:p>
          <a:r>
            <a:rPr lang="en-US" sz="4000" dirty="0"/>
            <a:t>Peace</a:t>
          </a:r>
          <a:r>
            <a:rPr lang="en-US" sz="4400" dirty="0"/>
            <a:t> </a:t>
          </a:r>
        </a:p>
      </dgm:t>
    </dgm:pt>
    <dgm:pt modelId="{0EF8AF33-46D2-41AF-A5F1-54BD0393B0B5}" type="parTrans" cxnId="{36522025-BF4E-49BE-AE79-B4D42400565E}">
      <dgm:prSet/>
      <dgm:spPr/>
      <dgm:t>
        <a:bodyPr/>
        <a:lstStyle/>
        <a:p>
          <a:endParaRPr lang="en-US"/>
        </a:p>
      </dgm:t>
    </dgm:pt>
    <dgm:pt modelId="{6DDAB80C-A7C5-4C5C-BA24-4ADC24F19CE1}" type="sibTrans" cxnId="{36522025-BF4E-49BE-AE79-B4D42400565E}">
      <dgm:prSet/>
      <dgm:spPr/>
      <dgm:t>
        <a:bodyPr/>
        <a:lstStyle/>
        <a:p>
          <a:endParaRPr lang="en-US"/>
        </a:p>
      </dgm:t>
    </dgm:pt>
    <dgm:pt modelId="{F77E063A-7769-4BFE-AB51-72D3C1A4DAF8}">
      <dgm:prSet custT="1"/>
      <dgm:spPr/>
      <dgm:t>
        <a:bodyPr/>
        <a:lstStyle/>
        <a:p>
          <a:r>
            <a:rPr lang="en-US" sz="4000" dirty="0"/>
            <a:t>Mental Health</a:t>
          </a:r>
        </a:p>
      </dgm:t>
    </dgm:pt>
    <dgm:pt modelId="{15F80323-3F1C-4647-A55E-6BE788D21B9F}" type="parTrans" cxnId="{4FE821C8-9380-4DC7-8D7C-4A3C744528B7}">
      <dgm:prSet/>
      <dgm:spPr/>
      <dgm:t>
        <a:bodyPr/>
        <a:lstStyle/>
        <a:p>
          <a:endParaRPr lang="en-US"/>
        </a:p>
      </dgm:t>
    </dgm:pt>
    <dgm:pt modelId="{0C4F8225-1024-42E4-B979-651468215282}" type="sibTrans" cxnId="{4FE821C8-9380-4DC7-8D7C-4A3C744528B7}">
      <dgm:prSet/>
      <dgm:spPr/>
      <dgm:t>
        <a:bodyPr/>
        <a:lstStyle/>
        <a:p>
          <a:endParaRPr lang="en-US"/>
        </a:p>
      </dgm:t>
    </dgm:pt>
    <dgm:pt modelId="{E6F76EA0-0FF8-4738-9A55-F7F42634B754}">
      <dgm:prSet custT="1"/>
      <dgm:spPr/>
      <dgm:t>
        <a:bodyPr/>
        <a:lstStyle/>
        <a:p>
          <a:r>
            <a:rPr lang="en-US" sz="4000" dirty="0"/>
            <a:t>Create Hope</a:t>
          </a:r>
        </a:p>
      </dgm:t>
    </dgm:pt>
    <dgm:pt modelId="{2E564D52-1316-42DE-A3B3-1322581C8D1B}" type="parTrans" cxnId="{429E523F-5B87-41BE-81C3-D28E1EF04C87}">
      <dgm:prSet/>
      <dgm:spPr/>
      <dgm:t>
        <a:bodyPr/>
        <a:lstStyle/>
        <a:p>
          <a:endParaRPr lang="en-US"/>
        </a:p>
      </dgm:t>
    </dgm:pt>
    <dgm:pt modelId="{40EAA612-F032-45A9-9027-4606ACD2C236}" type="sibTrans" cxnId="{429E523F-5B87-41BE-81C3-D28E1EF04C87}">
      <dgm:prSet/>
      <dgm:spPr/>
      <dgm:t>
        <a:bodyPr/>
        <a:lstStyle/>
        <a:p>
          <a:endParaRPr lang="en-US"/>
        </a:p>
      </dgm:t>
    </dgm:pt>
    <dgm:pt modelId="{5645A8DD-1C3B-4335-9BC5-70923D0014F8}" type="pres">
      <dgm:prSet presAssocID="{6303F41F-1594-4527-8714-8B6E628849A7}" presName="linear" presStyleCnt="0">
        <dgm:presLayoutVars>
          <dgm:animLvl val="lvl"/>
          <dgm:resizeHandles val="exact"/>
        </dgm:presLayoutVars>
      </dgm:prSet>
      <dgm:spPr/>
    </dgm:pt>
    <dgm:pt modelId="{A4B24297-10E0-4AD9-A12D-51073E8EF216}" type="pres">
      <dgm:prSet presAssocID="{AE385094-8BE1-4F8A-911B-77EC5C8AAE4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D4810E6-6707-44CD-9D36-4CB8EB78E06B}" type="pres">
      <dgm:prSet presAssocID="{6DDAB80C-A7C5-4C5C-BA24-4ADC24F19CE1}" presName="spacer" presStyleCnt="0"/>
      <dgm:spPr/>
    </dgm:pt>
    <dgm:pt modelId="{7BF06C5F-9FFF-4B49-9452-FC504A9BB504}" type="pres">
      <dgm:prSet presAssocID="{F77E063A-7769-4BFE-AB51-72D3C1A4DAF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8DBBB0C-7361-46E7-BA94-CD8D82D2C1E1}" type="pres">
      <dgm:prSet presAssocID="{0C4F8225-1024-42E4-B979-651468215282}" presName="spacer" presStyleCnt="0"/>
      <dgm:spPr/>
    </dgm:pt>
    <dgm:pt modelId="{C4E9254D-2680-4F2E-A941-1F127D5A76AF}" type="pres">
      <dgm:prSet presAssocID="{E6F76EA0-0FF8-4738-9A55-F7F42634B75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6522025-BF4E-49BE-AE79-B4D42400565E}" srcId="{6303F41F-1594-4527-8714-8B6E628849A7}" destId="{AE385094-8BE1-4F8A-911B-77EC5C8AAE4B}" srcOrd="0" destOrd="0" parTransId="{0EF8AF33-46D2-41AF-A5F1-54BD0393B0B5}" sibTransId="{6DDAB80C-A7C5-4C5C-BA24-4ADC24F19CE1}"/>
    <dgm:cxn modelId="{429E523F-5B87-41BE-81C3-D28E1EF04C87}" srcId="{6303F41F-1594-4527-8714-8B6E628849A7}" destId="{E6F76EA0-0FF8-4738-9A55-F7F42634B754}" srcOrd="2" destOrd="0" parTransId="{2E564D52-1316-42DE-A3B3-1322581C8D1B}" sibTransId="{40EAA612-F032-45A9-9027-4606ACD2C236}"/>
    <dgm:cxn modelId="{88B4F741-5999-42F0-B71B-8C446408F0B6}" type="presOf" srcId="{6303F41F-1594-4527-8714-8B6E628849A7}" destId="{5645A8DD-1C3B-4335-9BC5-70923D0014F8}" srcOrd="0" destOrd="0" presId="urn:microsoft.com/office/officeart/2005/8/layout/vList2"/>
    <dgm:cxn modelId="{A8229342-6D74-43FB-A74E-4FA4892A5509}" type="presOf" srcId="{F77E063A-7769-4BFE-AB51-72D3C1A4DAF8}" destId="{7BF06C5F-9FFF-4B49-9452-FC504A9BB504}" srcOrd="0" destOrd="0" presId="urn:microsoft.com/office/officeart/2005/8/layout/vList2"/>
    <dgm:cxn modelId="{C9F5CEAD-A62B-4181-95F1-814884CD23AE}" type="presOf" srcId="{E6F76EA0-0FF8-4738-9A55-F7F42634B754}" destId="{C4E9254D-2680-4F2E-A941-1F127D5A76AF}" srcOrd="0" destOrd="0" presId="urn:microsoft.com/office/officeart/2005/8/layout/vList2"/>
    <dgm:cxn modelId="{D2917CAE-CF6D-4D28-B223-0B3F597C1ABE}" type="presOf" srcId="{AE385094-8BE1-4F8A-911B-77EC5C8AAE4B}" destId="{A4B24297-10E0-4AD9-A12D-51073E8EF216}" srcOrd="0" destOrd="0" presId="urn:microsoft.com/office/officeart/2005/8/layout/vList2"/>
    <dgm:cxn modelId="{4FE821C8-9380-4DC7-8D7C-4A3C744528B7}" srcId="{6303F41F-1594-4527-8714-8B6E628849A7}" destId="{F77E063A-7769-4BFE-AB51-72D3C1A4DAF8}" srcOrd="1" destOrd="0" parTransId="{15F80323-3F1C-4647-A55E-6BE788D21B9F}" sibTransId="{0C4F8225-1024-42E4-B979-651468215282}"/>
    <dgm:cxn modelId="{DD6BA2A4-09FD-4E19-9863-49C7A9CD7991}" type="presParOf" srcId="{5645A8DD-1C3B-4335-9BC5-70923D0014F8}" destId="{A4B24297-10E0-4AD9-A12D-51073E8EF216}" srcOrd="0" destOrd="0" presId="urn:microsoft.com/office/officeart/2005/8/layout/vList2"/>
    <dgm:cxn modelId="{7168A52C-7D7F-4A59-9A8E-01208B7A5326}" type="presParOf" srcId="{5645A8DD-1C3B-4335-9BC5-70923D0014F8}" destId="{ED4810E6-6707-44CD-9D36-4CB8EB78E06B}" srcOrd="1" destOrd="0" presId="urn:microsoft.com/office/officeart/2005/8/layout/vList2"/>
    <dgm:cxn modelId="{2C1EE43F-3A7D-4E80-ADE5-8154A4906878}" type="presParOf" srcId="{5645A8DD-1C3B-4335-9BC5-70923D0014F8}" destId="{7BF06C5F-9FFF-4B49-9452-FC504A9BB504}" srcOrd="2" destOrd="0" presId="urn:microsoft.com/office/officeart/2005/8/layout/vList2"/>
    <dgm:cxn modelId="{62007323-1CDF-4081-8541-0DDB48A7EA45}" type="presParOf" srcId="{5645A8DD-1C3B-4335-9BC5-70923D0014F8}" destId="{18DBBB0C-7361-46E7-BA94-CD8D82D2C1E1}" srcOrd="3" destOrd="0" presId="urn:microsoft.com/office/officeart/2005/8/layout/vList2"/>
    <dgm:cxn modelId="{E9E2DC06-E012-4653-AB5A-3CD4ABEFC112}" type="presParOf" srcId="{5645A8DD-1C3B-4335-9BC5-70923D0014F8}" destId="{C4E9254D-2680-4F2E-A941-1F127D5A76A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DCB9C2-222B-4782-A71E-B92B0337CB09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B18756B-1693-4DDA-B63A-D793D5DA236C}">
      <dgm:prSet custT="1"/>
      <dgm:spPr/>
      <dgm:t>
        <a:bodyPr/>
        <a:lstStyle/>
        <a:p>
          <a:r>
            <a:rPr lang="en-US" sz="4000" dirty="0"/>
            <a:t>Empowering Girls</a:t>
          </a:r>
        </a:p>
      </dgm:t>
    </dgm:pt>
    <dgm:pt modelId="{ED158105-CF35-4D95-85BB-F2D34B28C0C5}" type="parTrans" cxnId="{CDA3F134-94D3-4A90-AA9E-0EF075162E65}">
      <dgm:prSet/>
      <dgm:spPr/>
      <dgm:t>
        <a:bodyPr/>
        <a:lstStyle/>
        <a:p>
          <a:endParaRPr lang="en-US"/>
        </a:p>
      </dgm:t>
    </dgm:pt>
    <dgm:pt modelId="{D367804C-B1D2-4FDC-B270-558CBD94B0A7}" type="sibTrans" cxnId="{CDA3F134-94D3-4A90-AA9E-0EF075162E65}">
      <dgm:prSet/>
      <dgm:spPr/>
      <dgm:t>
        <a:bodyPr/>
        <a:lstStyle/>
        <a:p>
          <a:endParaRPr lang="en-US"/>
        </a:p>
      </dgm:t>
    </dgm:pt>
    <dgm:pt modelId="{AEFA20F2-FFD6-41AE-B0D2-1147092CAF8C}">
      <dgm:prSet custT="1"/>
      <dgm:spPr/>
      <dgm:t>
        <a:bodyPr/>
        <a:lstStyle/>
        <a:p>
          <a:r>
            <a:rPr lang="en-US" sz="4000" dirty="0"/>
            <a:t>Diversity Equity and Inclusion</a:t>
          </a:r>
        </a:p>
      </dgm:t>
    </dgm:pt>
    <dgm:pt modelId="{079A4E38-8861-46D1-939C-53A7BB1714EB}" type="parTrans" cxnId="{469DBA87-3365-404A-8096-8988E15C3066}">
      <dgm:prSet/>
      <dgm:spPr/>
      <dgm:t>
        <a:bodyPr/>
        <a:lstStyle/>
        <a:p>
          <a:endParaRPr lang="en-US"/>
        </a:p>
      </dgm:t>
    </dgm:pt>
    <dgm:pt modelId="{36D78C40-51A1-454D-8028-4C53602011CA}" type="sibTrans" cxnId="{469DBA87-3365-404A-8096-8988E15C3066}">
      <dgm:prSet/>
      <dgm:spPr/>
      <dgm:t>
        <a:bodyPr/>
        <a:lstStyle/>
        <a:p>
          <a:endParaRPr lang="en-US"/>
        </a:p>
      </dgm:t>
    </dgm:pt>
    <dgm:pt modelId="{168926F1-439E-4ECA-9596-7DD4911B5ED9}">
      <dgm:prSet custT="1"/>
      <dgm:spPr/>
      <dgm:t>
        <a:bodyPr/>
        <a:lstStyle/>
        <a:p>
          <a:r>
            <a:rPr lang="en-US" sz="4000" dirty="0"/>
            <a:t>Rotaract</a:t>
          </a:r>
        </a:p>
      </dgm:t>
    </dgm:pt>
    <dgm:pt modelId="{C46F9873-F37B-46BC-BEF4-F72795087B5D}" type="parTrans" cxnId="{C189FABB-A6BE-46FD-9065-B33E538D874B}">
      <dgm:prSet/>
      <dgm:spPr/>
      <dgm:t>
        <a:bodyPr/>
        <a:lstStyle/>
        <a:p>
          <a:endParaRPr lang="en-US"/>
        </a:p>
      </dgm:t>
    </dgm:pt>
    <dgm:pt modelId="{D343B6AB-123C-46EB-83A2-EEE6AA21BEFD}" type="sibTrans" cxnId="{C189FABB-A6BE-46FD-9065-B33E538D874B}">
      <dgm:prSet/>
      <dgm:spPr/>
      <dgm:t>
        <a:bodyPr/>
        <a:lstStyle/>
        <a:p>
          <a:endParaRPr lang="en-US"/>
        </a:p>
      </dgm:t>
    </dgm:pt>
    <dgm:pt modelId="{78795AF5-C425-47FC-8F3C-BAFCE4A29A60}">
      <dgm:prSet custT="1"/>
      <dgm:spPr/>
      <dgm:t>
        <a:bodyPr/>
        <a:lstStyle/>
        <a:p>
          <a:r>
            <a:rPr lang="en-US" sz="4000" dirty="0"/>
            <a:t>Polio</a:t>
          </a:r>
        </a:p>
      </dgm:t>
    </dgm:pt>
    <dgm:pt modelId="{ABDF81DF-B73B-4221-A1C4-FDD4FDBCF5AE}" type="parTrans" cxnId="{79EFC378-A605-4659-9EC1-2003B7251838}">
      <dgm:prSet/>
      <dgm:spPr/>
      <dgm:t>
        <a:bodyPr/>
        <a:lstStyle/>
        <a:p>
          <a:endParaRPr lang="en-US"/>
        </a:p>
      </dgm:t>
    </dgm:pt>
    <dgm:pt modelId="{AA539D1E-B6D8-4608-B06A-E2DDEC903A06}" type="sibTrans" cxnId="{79EFC378-A605-4659-9EC1-2003B7251838}">
      <dgm:prSet/>
      <dgm:spPr/>
      <dgm:t>
        <a:bodyPr/>
        <a:lstStyle/>
        <a:p>
          <a:endParaRPr lang="en-US"/>
        </a:p>
      </dgm:t>
    </dgm:pt>
    <dgm:pt modelId="{5E1271FA-C3B3-45B1-AE35-6A6269F8B0CC}" type="pres">
      <dgm:prSet presAssocID="{36DCB9C2-222B-4782-A71E-B92B0337CB09}" presName="outerComposite" presStyleCnt="0">
        <dgm:presLayoutVars>
          <dgm:chMax val="5"/>
          <dgm:dir/>
          <dgm:resizeHandles val="exact"/>
        </dgm:presLayoutVars>
      </dgm:prSet>
      <dgm:spPr/>
    </dgm:pt>
    <dgm:pt modelId="{CAC25CE9-E1E7-4613-B9DC-110BC2B770EC}" type="pres">
      <dgm:prSet presAssocID="{36DCB9C2-222B-4782-A71E-B92B0337CB09}" presName="dummyMaxCanvas" presStyleCnt="0">
        <dgm:presLayoutVars/>
      </dgm:prSet>
      <dgm:spPr/>
    </dgm:pt>
    <dgm:pt modelId="{DDA2AB23-EB0E-451E-B879-65369A826A39}" type="pres">
      <dgm:prSet presAssocID="{36DCB9C2-222B-4782-A71E-B92B0337CB09}" presName="FourNodes_1" presStyleLbl="node1" presStyleIdx="0" presStyleCnt="4" custScaleX="93977" custScaleY="114020" custLinFactNeighborY="-9333">
        <dgm:presLayoutVars>
          <dgm:bulletEnabled val="1"/>
        </dgm:presLayoutVars>
      </dgm:prSet>
      <dgm:spPr/>
    </dgm:pt>
    <dgm:pt modelId="{CC43B7BC-02AE-47D5-9705-5EF438B997FD}" type="pres">
      <dgm:prSet presAssocID="{36DCB9C2-222B-4782-A71E-B92B0337CB09}" presName="FourNodes_2" presStyleLbl="node1" presStyleIdx="1" presStyleCnt="4">
        <dgm:presLayoutVars>
          <dgm:bulletEnabled val="1"/>
        </dgm:presLayoutVars>
      </dgm:prSet>
      <dgm:spPr/>
    </dgm:pt>
    <dgm:pt modelId="{08DBB371-7F77-474D-988A-62FC2D3083FA}" type="pres">
      <dgm:prSet presAssocID="{36DCB9C2-222B-4782-A71E-B92B0337CB09}" presName="FourNodes_3" presStyleLbl="node1" presStyleIdx="2" presStyleCnt="4" custScaleX="100492" custScaleY="102752" custLinFactNeighborX="865" custLinFactNeighborY="-9886">
        <dgm:presLayoutVars>
          <dgm:bulletEnabled val="1"/>
        </dgm:presLayoutVars>
      </dgm:prSet>
      <dgm:spPr/>
    </dgm:pt>
    <dgm:pt modelId="{AC53F74D-C772-4DAB-A0C3-D240D29ED7BB}" type="pres">
      <dgm:prSet presAssocID="{36DCB9C2-222B-4782-A71E-B92B0337CB09}" presName="FourNodes_4" presStyleLbl="node1" presStyleIdx="3" presStyleCnt="4" custLinFactNeighborX="-273" custLinFactNeighborY="-19561">
        <dgm:presLayoutVars>
          <dgm:bulletEnabled val="1"/>
        </dgm:presLayoutVars>
      </dgm:prSet>
      <dgm:spPr/>
    </dgm:pt>
    <dgm:pt modelId="{D5217BD4-7019-41A2-B019-847100C82131}" type="pres">
      <dgm:prSet presAssocID="{36DCB9C2-222B-4782-A71E-B92B0337CB09}" presName="FourConn_1-2" presStyleLbl="fgAccFollowNode1" presStyleIdx="0" presStyleCnt="3">
        <dgm:presLayoutVars>
          <dgm:bulletEnabled val="1"/>
        </dgm:presLayoutVars>
      </dgm:prSet>
      <dgm:spPr/>
    </dgm:pt>
    <dgm:pt modelId="{D4A06AF1-FA8F-418B-B59F-2C1FA33811DC}" type="pres">
      <dgm:prSet presAssocID="{36DCB9C2-222B-4782-A71E-B92B0337CB09}" presName="FourConn_2-3" presStyleLbl="fgAccFollowNode1" presStyleIdx="1" presStyleCnt="3">
        <dgm:presLayoutVars>
          <dgm:bulletEnabled val="1"/>
        </dgm:presLayoutVars>
      </dgm:prSet>
      <dgm:spPr/>
    </dgm:pt>
    <dgm:pt modelId="{13FFB946-C55C-4E65-9F4B-D4FE34B3A75C}" type="pres">
      <dgm:prSet presAssocID="{36DCB9C2-222B-4782-A71E-B92B0337CB09}" presName="FourConn_3-4" presStyleLbl="fgAccFollowNode1" presStyleIdx="2" presStyleCnt="3">
        <dgm:presLayoutVars>
          <dgm:bulletEnabled val="1"/>
        </dgm:presLayoutVars>
      </dgm:prSet>
      <dgm:spPr/>
    </dgm:pt>
    <dgm:pt modelId="{E3C64C77-BF78-4E4A-9348-F6B343C0416B}" type="pres">
      <dgm:prSet presAssocID="{36DCB9C2-222B-4782-A71E-B92B0337CB09}" presName="FourNodes_1_text" presStyleLbl="node1" presStyleIdx="3" presStyleCnt="4">
        <dgm:presLayoutVars>
          <dgm:bulletEnabled val="1"/>
        </dgm:presLayoutVars>
      </dgm:prSet>
      <dgm:spPr/>
    </dgm:pt>
    <dgm:pt modelId="{97EA2E26-18E2-4666-9C06-A952E013BA28}" type="pres">
      <dgm:prSet presAssocID="{36DCB9C2-222B-4782-A71E-B92B0337CB09}" presName="FourNodes_2_text" presStyleLbl="node1" presStyleIdx="3" presStyleCnt="4">
        <dgm:presLayoutVars>
          <dgm:bulletEnabled val="1"/>
        </dgm:presLayoutVars>
      </dgm:prSet>
      <dgm:spPr/>
    </dgm:pt>
    <dgm:pt modelId="{835F3577-EBAF-42A1-B5B6-47FD2FD7A30C}" type="pres">
      <dgm:prSet presAssocID="{36DCB9C2-222B-4782-A71E-B92B0337CB09}" presName="FourNodes_3_text" presStyleLbl="node1" presStyleIdx="3" presStyleCnt="4">
        <dgm:presLayoutVars>
          <dgm:bulletEnabled val="1"/>
        </dgm:presLayoutVars>
      </dgm:prSet>
      <dgm:spPr/>
    </dgm:pt>
    <dgm:pt modelId="{F85143F9-7083-4708-8876-780ECF7970B1}" type="pres">
      <dgm:prSet presAssocID="{36DCB9C2-222B-4782-A71E-B92B0337CB09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66E5C90B-41EB-4E4C-838F-5453E2C75B3F}" type="presOf" srcId="{4B18756B-1693-4DDA-B63A-D793D5DA236C}" destId="{E3C64C77-BF78-4E4A-9348-F6B343C0416B}" srcOrd="1" destOrd="0" presId="urn:microsoft.com/office/officeart/2005/8/layout/vProcess5"/>
    <dgm:cxn modelId="{A2DE510C-D73B-49BE-854E-715E189778B1}" type="presOf" srcId="{36DCB9C2-222B-4782-A71E-B92B0337CB09}" destId="{5E1271FA-C3B3-45B1-AE35-6A6269F8B0CC}" srcOrd="0" destOrd="0" presId="urn:microsoft.com/office/officeart/2005/8/layout/vProcess5"/>
    <dgm:cxn modelId="{7261C721-0412-489B-BAFA-7ECC6D799C70}" type="presOf" srcId="{AEFA20F2-FFD6-41AE-B0D2-1147092CAF8C}" destId="{97EA2E26-18E2-4666-9C06-A952E013BA28}" srcOrd="1" destOrd="0" presId="urn:microsoft.com/office/officeart/2005/8/layout/vProcess5"/>
    <dgm:cxn modelId="{CDA3F134-94D3-4A90-AA9E-0EF075162E65}" srcId="{36DCB9C2-222B-4782-A71E-B92B0337CB09}" destId="{4B18756B-1693-4DDA-B63A-D793D5DA236C}" srcOrd="0" destOrd="0" parTransId="{ED158105-CF35-4D95-85BB-F2D34B28C0C5}" sibTransId="{D367804C-B1D2-4FDC-B270-558CBD94B0A7}"/>
    <dgm:cxn modelId="{B962AC61-4004-48D0-99A8-4CCA3D15E995}" type="presOf" srcId="{D367804C-B1D2-4FDC-B270-558CBD94B0A7}" destId="{D5217BD4-7019-41A2-B019-847100C82131}" srcOrd="0" destOrd="0" presId="urn:microsoft.com/office/officeart/2005/8/layout/vProcess5"/>
    <dgm:cxn modelId="{5750B753-0E27-4DAE-896A-3645A286E08C}" type="presOf" srcId="{78795AF5-C425-47FC-8F3C-BAFCE4A29A60}" destId="{F85143F9-7083-4708-8876-780ECF7970B1}" srcOrd="1" destOrd="0" presId="urn:microsoft.com/office/officeart/2005/8/layout/vProcess5"/>
    <dgm:cxn modelId="{79EFC378-A605-4659-9EC1-2003B7251838}" srcId="{36DCB9C2-222B-4782-A71E-B92B0337CB09}" destId="{78795AF5-C425-47FC-8F3C-BAFCE4A29A60}" srcOrd="3" destOrd="0" parTransId="{ABDF81DF-B73B-4221-A1C4-FDD4FDBCF5AE}" sibTransId="{AA539D1E-B6D8-4608-B06A-E2DDEC903A06}"/>
    <dgm:cxn modelId="{98147682-1A7A-4AC0-8743-1159DB11569C}" type="presOf" srcId="{4B18756B-1693-4DDA-B63A-D793D5DA236C}" destId="{DDA2AB23-EB0E-451E-B879-65369A826A39}" srcOrd="0" destOrd="0" presId="urn:microsoft.com/office/officeart/2005/8/layout/vProcess5"/>
    <dgm:cxn modelId="{D82EAD84-0940-4588-8AAB-A49AFDB74486}" type="presOf" srcId="{36D78C40-51A1-454D-8028-4C53602011CA}" destId="{D4A06AF1-FA8F-418B-B59F-2C1FA33811DC}" srcOrd="0" destOrd="0" presId="urn:microsoft.com/office/officeart/2005/8/layout/vProcess5"/>
    <dgm:cxn modelId="{469DBA87-3365-404A-8096-8988E15C3066}" srcId="{36DCB9C2-222B-4782-A71E-B92B0337CB09}" destId="{AEFA20F2-FFD6-41AE-B0D2-1147092CAF8C}" srcOrd="1" destOrd="0" parTransId="{079A4E38-8861-46D1-939C-53A7BB1714EB}" sibTransId="{36D78C40-51A1-454D-8028-4C53602011CA}"/>
    <dgm:cxn modelId="{0A4568AC-C7C3-4E46-9C50-181D85E2D5FC}" type="presOf" srcId="{168926F1-439E-4ECA-9596-7DD4911B5ED9}" destId="{835F3577-EBAF-42A1-B5B6-47FD2FD7A30C}" srcOrd="1" destOrd="0" presId="urn:microsoft.com/office/officeart/2005/8/layout/vProcess5"/>
    <dgm:cxn modelId="{09C5ABB0-1574-4000-A712-60061B4F9EE8}" type="presOf" srcId="{78795AF5-C425-47FC-8F3C-BAFCE4A29A60}" destId="{AC53F74D-C772-4DAB-A0C3-D240D29ED7BB}" srcOrd="0" destOrd="0" presId="urn:microsoft.com/office/officeart/2005/8/layout/vProcess5"/>
    <dgm:cxn modelId="{C189FABB-A6BE-46FD-9065-B33E538D874B}" srcId="{36DCB9C2-222B-4782-A71E-B92B0337CB09}" destId="{168926F1-439E-4ECA-9596-7DD4911B5ED9}" srcOrd="2" destOrd="0" parTransId="{C46F9873-F37B-46BC-BEF4-F72795087B5D}" sibTransId="{D343B6AB-123C-46EB-83A2-EEE6AA21BEFD}"/>
    <dgm:cxn modelId="{9876F1BD-2C1F-4A46-8F9E-08BCEA55DFB2}" type="presOf" srcId="{AEFA20F2-FFD6-41AE-B0D2-1147092CAF8C}" destId="{CC43B7BC-02AE-47D5-9705-5EF438B997FD}" srcOrd="0" destOrd="0" presId="urn:microsoft.com/office/officeart/2005/8/layout/vProcess5"/>
    <dgm:cxn modelId="{5E7C49D7-2987-44BB-828E-FE3647551716}" type="presOf" srcId="{168926F1-439E-4ECA-9596-7DD4911B5ED9}" destId="{08DBB371-7F77-474D-988A-62FC2D3083FA}" srcOrd="0" destOrd="0" presId="urn:microsoft.com/office/officeart/2005/8/layout/vProcess5"/>
    <dgm:cxn modelId="{8702EFFD-FA1B-498B-880C-D21AFDA7FA2D}" type="presOf" srcId="{D343B6AB-123C-46EB-83A2-EEE6AA21BEFD}" destId="{13FFB946-C55C-4E65-9F4B-D4FE34B3A75C}" srcOrd="0" destOrd="0" presId="urn:microsoft.com/office/officeart/2005/8/layout/vProcess5"/>
    <dgm:cxn modelId="{44B23EDB-BB55-4DA1-A791-7BD385335951}" type="presParOf" srcId="{5E1271FA-C3B3-45B1-AE35-6A6269F8B0CC}" destId="{CAC25CE9-E1E7-4613-B9DC-110BC2B770EC}" srcOrd="0" destOrd="0" presId="urn:microsoft.com/office/officeart/2005/8/layout/vProcess5"/>
    <dgm:cxn modelId="{4D9A10D2-5AE7-4095-AB60-2D4692E4CDA2}" type="presParOf" srcId="{5E1271FA-C3B3-45B1-AE35-6A6269F8B0CC}" destId="{DDA2AB23-EB0E-451E-B879-65369A826A39}" srcOrd="1" destOrd="0" presId="urn:microsoft.com/office/officeart/2005/8/layout/vProcess5"/>
    <dgm:cxn modelId="{AB37D780-D5AF-4DE4-ABB4-25257F4D8D1B}" type="presParOf" srcId="{5E1271FA-C3B3-45B1-AE35-6A6269F8B0CC}" destId="{CC43B7BC-02AE-47D5-9705-5EF438B997FD}" srcOrd="2" destOrd="0" presId="urn:microsoft.com/office/officeart/2005/8/layout/vProcess5"/>
    <dgm:cxn modelId="{AFBEB950-40CD-4E26-A25E-A3EF495C2B58}" type="presParOf" srcId="{5E1271FA-C3B3-45B1-AE35-6A6269F8B0CC}" destId="{08DBB371-7F77-474D-988A-62FC2D3083FA}" srcOrd="3" destOrd="0" presId="urn:microsoft.com/office/officeart/2005/8/layout/vProcess5"/>
    <dgm:cxn modelId="{1A8AABB3-230D-47A8-BD00-B60E7EDB0EFD}" type="presParOf" srcId="{5E1271FA-C3B3-45B1-AE35-6A6269F8B0CC}" destId="{AC53F74D-C772-4DAB-A0C3-D240D29ED7BB}" srcOrd="4" destOrd="0" presId="urn:microsoft.com/office/officeart/2005/8/layout/vProcess5"/>
    <dgm:cxn modelId="{42AC80AF-B24B-4FF0-907D-42EB986BAFF6}" type="presParOf" srcId="{5E1271FA-C3B3-45B1-AE35-6A6269F8B0CC}" destId="{D5217BD4-7019-41A2-B019-847100C82131}" srcOrd="5" destOrd="0" presId="urn:microsoft.com/office/officeart/2005/8/layout/vProcess5"/>
    <dgm:cxn modelId="{22C62123-E965-464F-A1BA-31CA69678828}" type="presParOf" srcId="{5E1271FA-C3B3-45B1-AE35-6A6269F8B0CC}" destId="{D4A06AF1-FA8F-418B-B59F-2C1FA33811DC}" srcOrd="6" destOrd="0" presId="urn:microsoft.com/office/officeart/2005/8/layout/vProcess5"/>
    <dgm:cxn modelId="{A3B0C516-FAB5-4311-95A0-84E7303A159E}" type="presParOf" srcId="{5E1271FA-C3B3-45B1-AE35-6A6269F8B0CC}" destId="{13FFB946-C55C-4E65-9F4B-D4FE34B3A75C}" srcOrd="7" destOrd="0" presId="urn:microsoft.com/office/officeart/2005/8/layout/vProcess5"/>
    <dgm:cxn modelId="{7BC62183-917F-4469-A32A-8A2AAF93581A}" type="presParOf" srcId="{5E1271FA-C3B3-45B1-AE35-6A6269F8B0CC}" destId="{E3C64C77-BF78-4E4A-9348-F6B343C0416B}" srcOrd="8" destOrd="0" presId="urn:microsoft.com/office/officeart/2005/8/layout/vProcess5"/>
    <dgm:cxn modelId="{5165407C-E6CC-4299-814A-BC4989FB7AF4}" type="presParOf" srcId="{5E1271FA-C3B3-45B1-AE35-6A6269F8B0CC}" destId="{97EA2E26-18E2-4666-9C06-A952E013BA28}" srcOrd="9" destOrd="0" presId="urn:microsoft.com/office/officeart/2005/8/layout/vProcess5"/>
    <dgm:cxn modelId="{4599DBC7-11D9-49A1-8112-5A34CAB78A6B}" type="presParOf" srcId="{5E1271FA-C3B3-45B1-AE35-6A6269F8B0CC}" destId="{835F3577-EBAF-42A1-B5B6-47FD2FD7A30C}" srcOrd="10" destOrd="0" presId="urn:microsoft.com/office/officeart/2005/8/layout/vProcess5"/>
    <dgm:cxn modelId="{39C31FB6-95A2-4A82-9DBD-692BB25F3D60}" type="presParOf" srcId="{5E1271FA-C3B3-45B1-AE35-6A6269F8B0CC}" destId="{F85143F9-7083-4708-8876-780ECF7970B1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A6D25E-5DD0-47E8-BA66-F69F90FEDB47}" type="doc">
      <dgm:prSet loTypeId="urn:microsoft.com/office/officeart/2005/8/layout/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82ECE46-FB00-432B-9A88-F93A4442C9B5}">
      <dgm:prSet/>
      <dgm:spPr/>
      <dgm:t>
        <a:bodyPr/>
        <a:lstStyle/>
        <a:p>
          <a:r>
            <a:rPr lang="en-GB" b="1" dirty="0"/>
            <a:t>Continuity</a:t>
          </a:r>
          <a:endParaRPr lang="en-US" dirty="0"/>
        </a:p>
      </dgm:t>
    </dgm:pt>
    <dgm:pt modelId="{790A12F3-F0B9-488A-A47D-285F3858C936}" type="parTrans" cxnId="{100643FE-FBBB-4653-9A81-334D622E3D41}">
      <dgm:prSet/>
      <dgm:spPr/>
      <dgm:t>
        <a:bodyPr/>
        <a:lstStyle/>
        <a:p>
          <a:endParaRPr lang="en-US"/>
        </a:p>
      </dgm:t>
    </dgm:pt>
    <dgm:pt modelId="{9FE81649-922C-4AC5-8BA5-FEB0B819EE33}" type="sibTrans" cxnId="{100643FE-FBBB-4653-9A81-334D622E3D41}">
      <dgm:prSet/>
      <dgm:spPr/>
      <dgm:t>
        <a:bodyPr/>
        <a:lstStyle/>
        <a:p>
          <a:endParaRPr lang="en-US"/>
        </a:p>
      </dgm:t>
    </dgm:pt>
    <dgm:pt modelId="{B0D51805-D6F9-4562-B8B8-50D7D32E2D20}">
      <dgm:prSet/>
      <dgm:spPr/>
      <dgm:t>
        <a:bodyPr/>
        <a:lstStyle/>
        <a:p>
          <a:r>
            <a:rPr lang="en-GB" b="1"/>
            <a:t>Membership</a:t>
          </a:r>
          <a:endParaRPr lang="en-US"/>
        </a:p>
      </dgm:t>
    </dgm:pt>
    <dgm:pt modelId="{37BF86A6-DCA5-47A0-8BEC-067DE755846E}" type="parTrans" cxnId="{237CFD36-7C2F-4CC6-81BE-3396519F6400}">
      <dgm:prSet/>
      <dgm:spPr/>
      <dgm:t>
        <a:bodyPr/>
        <a:lstStyle/>
        <a:p>
          <a:endParaRPr lang="en-US"/>
        </a:p>
      </dgm:t>
    </dgm:pt>
    <dgm:pt modelId="{238FB592-9E53-4401-BE9D-5530E0A641F6}" type="sibTrans" cxnId="{237CFD36-7C2F-4CC6-81BE-3396519F6400}">
      <dgm:prSet/>
      <dgm:spPr/>
      <dgm:t>
        <a:bodyPr/>
        <a:lstStyle/>
        <a:p>
          <a:endParaRPr lang="en-US"/>
        </a:p>
      </dgm:t>
    </dgm:pt>
    <dgm:pt modelId="{402F3169-1553-48EC-BDC3-36386B1938BC}">
      <dgm:prSet/>
      <dgm:spPr/>
      <dgm:t>
        <a:bodyPr/>
        <a:lstStyle/>
        <a:p>
          <a:r>
            <a:rPr lang="en-GB" b="1"/>
            <a:t>Diversity, Equity and Inclusion </a:t>
          </a:r>
          <a:endParaRPr lang="en-US"/>
        </a:p>
      </dgm:t>
    </dgm:pt>
    <dgm:pt modelId="{78627A3C-8F44-4F85-A9E3-BE2FB08DCB96}" type="parTrans" cxnId="{00433B59-9505-429D-9BAF-EBB99315FCC8}">
      <dgm:prSet/>
      <dgm:spPr/>
      <dgm:t>
        <a:bodyPr/>
        <a:lstStyle/>
        <a:p>
          <a:endParaRPr lang="en-US"/>
        </a:p>
      </dgm:t>
    </dgm:pt>
    <dgm:pt modelId="{8D6C7634-2972-4067-8B01-5B82ECB5CC2B}" type="sibTrans" cxnId="{00433B59-9505-429D-9BAF-EBB99315FCC8}">
      <dgm:prSet/>
      <dgm:spPr/>
      <dgm:t>
        <a:bodyPr/>
        <a:lstStyle/>
        <a:p>
          <a:endParaRPr lang="en-US"/>
        </a:p>
      </dgm:t>
    </dgm:pt>
    <dgm:pt modelId="{1B527D66-1AF4-4ED6-8040-D80E5AE6F884}">
      <dgm:prSet/>
      <dgm:spPr/>
      <dgm:t>
        <a:bodyPr/>
        <a:lstStyle/>
        <a:p>
          <a:r>
            <a:rPr lang="en-GB" b="1" dirty="0"/>
            <a:t>Mental Health</a:t>
          </a:r>
          <a:endParaRPr lang="en-US" dirty="0"/>
        </a:p>
      </dgm:t>
    </dgm:pt>
    <dgm:pt modelId="{B21A3BA7-E0A2-4F03-BCCB-B979E51BEE8F}" type="parTrans" cxnId="{991E64F8-8371-4A00-B47E-DFCA2139CA04}">
      <dgm:prSet/>
      <dgm:spPr/>
      <dgm:t>
        <a:bodyPr/>
        <a:lstStyle/>
        <a:p>
          <a:endParaRPr lang="en-US"/>
        </a:p>
      </dgm:t>
    </dgm:pt>
    <dgm:pt modelId="{5E71A563-F2EB-41AF-BA7B-155130A6F53A}" type="sibTrans" cxnId="{991E64F8-8371-4A00-B47E-DFCA2139CA04}">
      <dgm:prSet/>
      <dgm:spPr/>
      <dgm:t>
        <a:bodyPr/>
        <a:lstStyle/>
        <a:p>
          <a:endParaRPr lang="en-US"/>
        </a:p>
      </dgm:t>
    </dgm:pt>
    <dgm:pt modelId="{7E1DAE58-FF20-4317-9B14-0FE02FBCFC4C}">
      <dgm:prSet/>
      <dgm:spPr/>
      <dgm:t>
        <a:bodyPr/>
        <a:lstStyle/>
        <a:p>
          <a:r>
            <a:rPr lang="en-GB" b="1"/>
            <a:t>Foundation</a:t>
          </a:r>
          <a:endParaRPr lang="en-US"/>
        </a:p>
      </dgm:t>
    </dgm:pt>
    <dgm:pt modelId="{DD0B4F40-3BC5-48D7-85A4-D6868CDC16AF}" type="parTrans" cxnId="{764B258D-835F-4369-B89D-AFDE614D6DD8}">
      <dgm:prSet/>
      <dgm:spPr/>
      <dgm:t>
        <a:bodyPr/>
        <a:lstStyle/>
        <a:p>
          <a:endParaRPr lang="en-US"/>
        </a:p>
      </dgm:t>
    </dgm:pt>
    <dgm:pt modelId="{68774F36-E7FE-4453-AB02-0118A7074B12}" type="sibTrans" cxnId="{764B258D-835F-4369-B89D-AFDE614D6DD8}">
      <dgm:prSet/>
      <dgm:spPr/>
      <dgm:t>
        <a:bodyPr/>
        <a:lstStyle/>
        <a:p>
          <a:endParaRPr lang="en-US"/>
        </a:p>
      </dgm:t>
    </dgm:pt>
    <dgm:pt modelId="{627726D1-22E9-479D-A978-C22337B247F2}">
      <dgm:prSet/>
      <dgm:spPr/>
      <dgm:t>
        <a:bodyPr/>
        <a:lstStyle/>
        <a:p>
          <a:r>
            <a:rPr lang="en-GB" b="1"/>
            <a:t>Rotary can no longer be the best kept secret</a:t>
          </a:r>
          <a:endParaRPr lang="en-US"/>
        </a:p>
      </dgm:t>
    </dgm:pt>
    <dgm:pt modelId="{14E3B7FC-1414-49E5-AD24-3375E6D0E588}" type="parTrans" cxnId="{7EFBF573-44CD-4112-BC5F-FFBFB651FD09}">
      <dgm:prSet/>
      <dgm:spPr/>
      <dgm:t>
        <a:bodyPr/>
        <a:lstStyle/>
        <a:p>
          <a:endParaRPr lang="en-US"/>
        </a:p>
      </dgm:t>
    </dgm:pt>
    <dgm:pt modelId="{9467161F-52E1-4551-87BF-ABEAD3B9B624}" type="sibTrans" cxnId="{7EFBF573-44CD-4112-BC5F-FFBFB651FD09}">
      <dgm:prSet/>
      <dgm:spPr/>
      <dgm:t>
        <a:bodyPr/>
        <a:lstStyle/>
        <a:p>
          <a:endParaRPr lang="en-US"/>
        </a:p>
      </dgm:t>
    </dgm:pt>
    <dgm:pt modelId="{C20B7DEA-E69B-452C-952C-D00E9E2C5CD3}" type="pres">
      <dgm:prSet presAssocID="{8CA6D25E-5DD0-47E8-BA66-F69F90FEDB47}" presName="diagram" presStyleCnt="0">
        <dgm:presLayoutVars>
          <dgm:dir/>
          <dgm:resizeHandles val="exact"/>
        </dgm:presLayoutVars>
      </dgm:prSet>
      <dgm:spPr/>
    </dgm:pt>
    <dgm:pt modelId="{DFDBE711-7863-4F13-9BE9-81BAB94BBB00}" type="pres">
      <dgm:prSet presAssocID="{682ECE46-FB00-432B-9A88-F93A4442C9B5}" presName="node" presStyleLbl="node1" presStyleIdx="0" presStyleCnt="6">
        <dgm:presLayoutVars>
          <dgm:bulletEnabled val="1"/>
        </dgm:presLayoutVars>
      </dgm:prSet>
      <dgm:spPr/>
    </dgm:pt>
    <dgm:pt modelId="{6A7D086C-BDF6-462B-A29E-AC92AC54F3D5}" type="pres">
      <dgm:prSet presAssocID="{9FE81649-922C-4AC5-8BA5-FEB0B819EE33}" presName="sibTrans" presStyleLbl="sibTrans2D1" presStyleIdx="0" presStyleCnt="5"/>
      <dgm:spPr/>
    </dgm:pt>
    <dgm:pt modelId="{22C1E563-BA25-4BB6-AD88-091FB8861072}" type="pres">
      <dgm:prSet presAssocID="{9FE81649-922C-4AC5-8BA5-FEB0B819EE33}" presName="connectorText" presStyleLbl="sibTrans2D1" presStyleIdx="0" presStyleCnt="5"/>
      <dgm:spPr/>
    </dgm:pt>
    <dgm:pt modelId="{746D21F9-7AB9-4252-88C4-EA14F22EFFA9}" type="pres">
      <dgm:prSet presAssocID="{B0D51805-D6F9-4562-B8B8-50D7D32E2D20}" presName="node" presStyleLbl="node1" presStyleIdx="1" presStyleCnt="6">
        <dgm:presLayoutVars>
          <dgm:bulletEnabled val="1"/>
        </dgm:presLayoutVars>
      </dgm:prSet>
      <dgm:spPr/>
    </dgm:pt>
    <dgm:pt modelId="{E3FF49E5-0357-41D1-8765-7DD405DB29F9}" type="pres">
      <dgm:prSet presAssocID="{238FB592-9E53-4401-BE9D-5530E0A641F6}" presName="sibTrans" presStyleLbl="sibTrans2D1" presStyleIdx="1" presStyleCnt="5"/>
      <dgm:spPr/>
    </dgm:pt>
    <dgm:pt modelId="{A5EFD02C-B984-493D-B182-5F697D3DC8DA}" type="pres">
      <dgm:prSet presAssocID="{238FB592-9E53-4401-BE9D-5530E0A641F6}" presName="connectorText" presStyleLbl="sibTrans2D1" presStyleIdx="1" presStyleCnt="5"/>
      <dgm:spPr/>
    </dgm:pt>
    <dgm:pt modelId="{EB9C8489-FA11-4960-A07B-3483D5056BD4}" type="pres">
      <dgm:prSet presAssocID="{402F3169-1553-48EC-BDC3-36386B1938BC}" presName="node" presStyleLbl="node1" presStyleIdx="2" presStyleCnt="6">
        <dgm:presLayoutVars>
          <dgm:bulletEnabled val="1"/>
        </dgm:presLayoutVars>
      </dgm:prSet>
      <dgm:spPr/>
    </dgm:pt>
    <dgm:pt modelId="{9644E173-667F-4AE6-8C03-DA6B0B93C749}" type="pres">
      <dgm:prSet presAssocID="{8D6C7634-2972-4067-8B01-5B82ECB5CC2B}" presName="sibTrans" presStyleLbl="sibTrans2D1" presStyleIdx="2" presStyleCnt="5"/>
      <dgm:spPr/>
    </dgm:pt>
    <dgm:pt modelId="{0D551503-98C8-48D5-991A-788982328565}" type="pres">
      <dgm:prSet presAssocID="{8D6C7634-2972-4067-8B01-5B82ECB5CC2B}" presName="connectorText" presStyleLbl="sibTrans2D1" presStyleIdx="2" presStyleCnt="5"/>
      <dgm:spPr/>
    </dgm:pt>
    <dgm:pt modelId="{2BD64F68-CEF5-4FD3-87EC-2570EECB2456}" type="pres">
      <dgm:prSet presAssocID="{1B527D66-1AF4-4ED6-8040-D80E5AE6F884}" presName="node" presStyleLbl="node1" presStyleIdx="3" presStyleCnt="6">
        <dgm:presLayoutVars>
          <dgm:bulletEnabled val="1"/>
        </dgm:presLayoutVars>
      </dgm:prSet>
      <dgm:spPr/>
    </dgm:pt>
    <dgm:pt modelId="{710C68FA-F5C1-41FB-ADAB-3361CA31FC1A}" type="pres">
      <dgm:prSet presAssocID="{5E71A563-F2EB-41AF-BA7B-155130A6F53A}" presName="sibTrans" presStyleLbl="sibTrans2D1" presStyleIdx="3" presStyleCnt="5"/>
      <dgm:spPr/>
    </dgm:pt>
    <dgm:pt modelId="{E8859985-4D8C-42FF-9D60-7359A00CDC71}" type="pres">
      <dgm:prSet presAssocID="{5E71A563-F2EB-41AF-BA7B-155130A6F53A}" presName="connectorText" presStyleLbl="sibTrans2D1" presStyleIdx="3" presStyleCnt="5"/>
      <dgm:spPr/>
    </dgm:pt>
    <dgm:pt modelId="{EACC575B-5C04-4209-B92E-9BDBBD897D26}" type="pres">
      <dgm:prSet presAssocID="{7E1DAE58-FF20-4317-9B14-0FE02FBCFC4C}" presName="node" presStyleLbl="node1" presStyleIdx="4" presStyleCnt="6">
        <dgm:presLayoutVars>
          <dgm:bulletEnabled val="1"/>
        </dgm:presLayoutVars>
      </dgm:prSet>
      <dgm:spPr/>
    </dgm:pt>
    <dgm:pt modelId="{4F3A97F4-2C93-4A3D-90E9-9DDE4A48F0BE}" type="pres">
      <dgm:prSet presAssocID="{68774F36-E7FE-4453-AB02-0118A7074B12}" presName="sibTrans" presStyleLbl="sibTrans2D1" presStyleIdx="4" presStyleCnt="5"/>
      <dgm:spPr/>
    </dgm:pt>
    <dgm:pt modelId="{5837C1B6-4816-4CE5-A715-3582716AE909}" type="pres">
      <dgm:prSet presAssocID="{68774F36-E7FE-4453-AB02-0118A7074B12}" presName="connectorText" presStyleLbl="sibTrans2D1" presStyleIdx="4" presStyleCnt="5"/>
      <dgm:spPr/>
    </dgm:pt>
    <dgm:pt modelId="{36513AF7-22CE-4A0B-93D7-4F437F05B65F}" type="pres">
      <dgm:prSet presAssocID="{627726D1-22E9-479D-A978-C22337B247F2}" presName="node" presStyleLbl="node1" presStyleIdx="5" presStyleCnt="6">
        <dgm:presLayoutVars>
          <dgm:bulletEnabled val="1"/>
        </dgm:presLayoutVars>
      </dgm:prSet>
      <dgm:spPr/>
    </dgm:pt>
  </dgm:ptLst>
  <dgm:cxnLst>
    <dgm:cxn modelId="{60542305-5D73-499D-A77C-A5E02EAFF27E}" type="presOf" srcId="{9FE81649-922C-4AC5-8BA5-FEB0B819EE33}" destId="{6A7D086C-BDF6-462B-A29E-AC92AC54F3D5}" srcOrd="0" destOrd="0" presId="urn:microsoft.com/office/officeart/2005/8/layout/process5"/>
    <dgm:cxn modelId="{41519821-2B91-4AB5-A41E-B8C8D3264D60}" type="presOf" srcId="{9FE81649-922C-4AC5-8BA5-FEB0B819EE33}" destId="{22C1E563-BA25-4BB6-AD88-091FB8861072}" srcOrd="1" destOrd="0" presId="urn:microsoft.com/office/officeart/2005/8/layout/process5"/>
    <dgm:cxn modelId="{0EE7C331-3C04-4372-B3CC-C3D64386B81C}" type="presOf" srcId="{238FB592-9E53-4401-BE9D-5530E0A641F6}" destId="{E3FF49E5-0357-41D1-8765-7DD405DB29F9}" srcOrd="0" destOrd="0" presId="urn:microsoft.com/office/officeart/2005/8/layout/process5"/>
    <dgm:cxn modelId="{C296A136-C3EE-4993-A8CF-06DE508D100E}" type="presOf" srcId="{B0D51805-D6F9-4562-B8B8-50D7D32E2D20}" destId="{746D21F9-7AB9-4252-88C4-EA14F22EFFA9}" srcOrd="0" destOrd="0" presId="urn:microsoft.com/office/officeart/2005/8/layout/process5"/>
    <dgm:cxn modelId="{237CFD36-7C2F-4CC6-81BE-3396519F6400}" srcId="{8CA6D25E-5DD0-47E8-BA66-F69F90FEDB47}" destId="{B0D51805-D6F9-4562-B8B8-50D7D32E2D20}" srcOrd="1" destOrd="0" parTransId="{37BF86A6-DCA5-47A0-8BEC-067DE755846E}" sibTransId="{238FB592-9E53-4401-BE9D-5530E0A641F6}"/>
    <dgm:cxn modelId="{59B93B60-E887-4949-B84D-6E4497D2684D}" type="presOf" srcId="{5E71A563-F2EB-41AF-BA7B-155130A6F53A}" destId="{E8859985-4D8C-42FF-9D60-7359A00CDC71}" srcOrd="1" destOrd="0" presId="urn:microsoft.com/office/officeart/2005/8/layout/process5"/>
    <dgm:cxn modelId="{B25D0643-1571-4D84-A186-2FEDDFB30A12}" type="presOf" srcId="{238FB592-9E53-4401-BE9D-5530E0A641F6}" destId="{A5EFD02C-B984-493D-B182-5F697D3DC8DA}" srcOrd="1" destOrd="0" presId="urn:microsoft.com/office/officeart/2005/8/layout/process5"/>
    <dgm:cxn modelId="{7EFBF573-44CD-4112-BC5F-FFBFB651FD09}" srcId="{8CA6D25E-5DD0-47E8-BA66-F69F90FEDB47}" destId="{627726D1-22E9-479D-A978-C22337B247F2}" srcOrd="5" destOrd="0" parTransId="{14E3B7FC-1414-49E5-AD24-3375E6D0E588}" sibTransId="{9467161F-52E1-4551-87BF-ABEAD3B9B624}"/>
    <dgm:cxn modelId="{00433B59-9505-429D-9BAF-EBB99315FCC8}" srcId="{8CA6D25E-5DD0-47E8-BA66-F69F90FEDB47}" destId="{402F3169-1553-48EC-BDC3-36386B1938BC}" srcOrd="2" destOrd="0" parTransId="{78627A3C-8F44-4F85-A9E3-BE2FB08DCB96}" sibTransId="{8D6C7634-2972-4067-8B01-5B82ECB5CC2B}"/>
    <dgm:cxn modelId="{F8518C80-DF20-4835-B6C4-8763D2DCD7B1}" type="presOf" srcId="{8D6C7634-2972-4067-8B01-5B82ECB5CC2B}" destId="{0D551503-98C8-48D5-991A-788982328565}" srcOrd="1" destOrd="0" presId="urn:microsoft.com/office/officeart/2005/8/layout/process5"/>
    <dgm:cxn modelId="{764B258D-835F-4369-B89D-AFDE614D6DD8}" srcId="{8CA6D25E-5DD0-47E8-BA66-F69F90FEDB47}" destId="{7E1DAE58-FF20-4317-9B14-0FE02FBCFC4C}" srcOrd="4" destOrd="0" parTransId="{DD0B4F40-3BC5-48D7-85A4-D6868CDC16AF}" sibTransId="{68774F36-E7FE-4453-AB02-0118A7074B12}"/>
    <dgm:cxn modelId="{452694A2-B542-4D7F-8536-A2C2F8A6C95F}" type="presOf" srcId="{7E1DAE58-FF20-4317-9B14-0FE02FBCFC4C}" destId="{EACC575B-5C04-4209-B92E-9BDBBD897D26}" srcOrd="0" destOrd="0" presId="urn:microsoft.com/office/officeart/2005/8/layout/process5"/>
    <dgm:cxn modelId="{57A9E0AE-8563-488C-A1DC-E8CD4B8D6D06}" type="presOf" srcId="{5E71A563-F2EB-41AF-BA7B-155130A6F53A}" destId="{710C68FA-F5C1-41FB-ADAB-3361CA31FC1A}" srcOrd="0" destOrd="0" presId="urn:microsoft.com/office/officeart/2005/8/layout/process5"/>
    <dgm:cxn modelId="{663696BF-776C-47D9-BCCB-3C2B55D0EF1A}" type="presOf" srcId="{68774F36-E7FE-4453-AB02-0118A7074B12}" destId="{4F3A97F4-2C93-4A3D-90E9-9DDE4A48F0BE}" srcOrd="0" destOrd="0" presId="urn:microsoft.com/office/officeart/2005/8/layout/process5"/>
    <dgm:cxn modelId="{5E4337C7-3FA8-4FE5-998F-06B3A5D7FAE9}" type="presOf" srcId="{682ECE46-FB00-432B-9A88-F93A4442C9B5}" destId="{DFDBE711-7863-4F13-9BE9-81BAB94BBB00}" srcOrd="0" destOrd="0" presId="urn:microsoft.com/office/officeart/2005/8/layout/process5"/>
    <dgm:cxn modelId="{5DC579D1-BF67-4F34-84E1-8616342EC4A4}" type="presOf" srcId="{627726D1-22E9-479D-A978-C22337B247F2}" destId="{36513AF7-22CE-4A0B-93D7-4F437F05B65F}" srcOrd="0" destOrd="0" presId="urn:microsoft.com/office/officeart/2005/8/layout/process5"/>
    <dgm:cxn modelId="{D7BA9FEF-C889-43FE-B5B4-C0CC48246D91}" type="presOf" srcId="{1B527D66-1AF4-4ED6-8040-D80E5AE6F884}" destId="{2BD64F68-CEF5-4FD3-87EC-2570EECB2456}" srcOrd="0" destOrd="0" presId="urn:microsoft.com/office/officeart/2005/8/layout/process5"/>
    <dgm:cxn modelId="{43F694F5-F2F9-4648-BA85-809DEBB64876}" type="presOf" srcId="{8CA6D25E-5DD0-47E8-BA66-F69F90FEDB47}" destId="{C20B7DEA-E69B-452C-952C-D00E9E2C5CD3}" srcOrd="0" destOrd="0" presId="urn:microsoft.com/office/officeart/2005/8/layout/process5"/>
    <dgm:cxn modelId="{991E64F8-8371-4A00-B47E-DFCA2139CA04}" srcId="{8CA6D25E-5DD0-47E8-BA66-F69F90FEDB47}" destId="{1B527D66-1AF4-4ED6-8040-D80E5AE6F884}" srcOrd="3" destOrd="0" parTransId="{B21A3BA7-E0A2-4F03-BCCB-B979E51BEE8F}" sibTransId="{5E71A563-F2EB-41AF-BA7B-155130A6F53A}"/>
    <dgm:cxn modelId="{CD6D23FC-6DFC-4849-AE63-74854AD63D7A}" type="presOf" srcId="{402F3169-1553-48EC-BDC3-36386B1938BC}" destId="{EB9C8489-FA11-4960-A07B-3483D5056BD4}" srcOrd="0" destOrd="0" presId="urn:microsoft.com/office/officeart/2005/8/layout/process5"/>
    <dgm:cxn modelId="{100643FE-FBBB-4653-9A81-334D622E3D41}" srcId="{8CA6D25E-5DD0-47E8-BA66-F69F90FEDB47}" destId="{682ECE46-FB00-432B-9A88-F93A4442C9B5}" srcOrd="0" destOrd="0" parTransId="{790A12F3-F0B9-488A-A47D-285F3858C936}" sibTransId="{9FE81649-922C-4AC5-8BA5-FEB0B819EE33}"/>
    <dgm:cxn modelId="{040C79FE-A95B-4E22-B94D-47FFEC37C49C}" type="presOf" srcId="{8D6C7634-2972-4067-8B01-5B82ECB5CC2B}" destId="{9644E173-667F-4AE6-8C03-DA6B0B93C749}" srcOrd="0" destOrd="0" presId="urn:microsoft.com/office/officeart/2005/8/layout/process5"/>
    <dgm:cxn modelId="{D8B110FF-A94F-47B0-9E80-F1F621162997}" type="presOf" srcId="{68774F36-E7FE-4453-AB02-0118A7074B12}" destId="{5837C1B6-4816-4CE5-A715-3582716AE909}" srcOrd="1" destOrd="0" presId="urn:microsoft.com/office/officeart/2005/8/layout/process5"/>
    <dgm:cxn modelId="{7BCE127E-46D5-4704-BF17-793BB60F8392}" type="presParOf" srcId="{C20B7DEA-E69B-452C-952C-D00E9E2C5CD3}" destId="{DFDBE711-7863-4F13-9BE9-81BAB94BBB00}" srcOrd="0" destOrd="0" presId="urn:microsoft.com/office/officeart/2005/8/layout/process5"/>
    <dgm:cxn modelId="{B99BFA7A-738C-4490-8812-7547CE866456}" type="presParOf" srcId="{C20B7DEA-E69B-452C-952C-D00E9E2C5CD3}" destId="{6A7D086C-BDF6-462B-A29E-AC92AC54F3D5}" srcOrd="1" destOrd="0" presId="urn:microsoft.com/office/officeart/2005/8/layout/process5"/>
    <dgm:cxn modelId="{AADC59A4-2956-4E5D-9BCF-26209FD2C97D}" type="presParOf" srcId="{6A7D086C-BDF6-462B-A29E-AC92AC54F3D5}" destId="{22C1E563-BA25-4BB6-AD88-091FB8861072}" srcOrd="0" destOrd="0" presId="urn:microsoft.com/office/officeart/2005/8/layout/process5"/>
    <dgm:cxn modelId="{81BC7ACC-24FC-4BE3-AC54-6F337396AA68}" type="presParOf" srcId="{C20B7DEA-E69B-452C-952C-D00E9E2C5CD3}" destId="{746D21F9-7AB9-4252-88C4-EA14F22EFFA9}" srcOrd="2" destOrd="0" presId="urn:microsoft.com/office/officeart/2005/8/layout/process5"/>
    <dgm:cxn modelId="{71302123-EEAD-4FE2-9BBE-57D5C0D29E5B}" type="presParOf" srcId="{C20B7DEA-E69B-452C-952C-D00E9E2C5CD3}" destId="{E3FF49E5-0357-41D1-8765-7DD405DB29F9}" srcOrd="3" destOrd="0" presId="urn:microsoft.com/office/officeart/2005/8/layout/process5"/>
    <dgm:cxn modelId="{D09B06E9-DF7E-4E5D-9988-990A13F782D4}" type="presParOf" srcId="{E3FF49E5-0357-41D1-8765-7DD405DB29F9}" destId="{A5EFD02C-B984-493D-B182-5F697D3DC8DA}" srcOrd="0" destOrd="0" presId="urn:microsoft.com/office/officeart/2005/8/layout/process5"/>
    <dgm:cxn modelId="{0F55675F-FE5F-4461-B29C-2CA2AE79B8FC}" type="presParOf" srcId="{C20B7DEA-E69B-452C-952C-D00E9E2C5CD3}" destId="{EB9C8489-FA11-4960-A07B-3483D5056BD4}" srcOrd="4" destOrd="0" presId="urn:microsoft.com/office/officeart/2005/8/layout/process5"/>
    <dgm:cxn modelId="{BC161BE0-F883-4125-BDB6-89691EBAA5A7}" type="presParOf" srcId="{C20B7DEA-E69B-452C-952C-D00E9E2C5CD3}" destId="{9644E173-667F-4AE6-8C03-DA6B0B93C749}" srcOrd="5" destOrd="0" presId="urn:microsoft.com/office/officeart/2005/8/layout/process5"/>
    <dgm:cxn modelId="{6B1F6BE4-AF3D-4210-8936-26113498C1C7}" type="presParOf" srcId="{9644E173-667F-4AE6-8C03-DA6B0B93C749}" destId="{0D551503-98C8-48D5-991A-788982328565}" srcOrd="0" destOrd="0" presId="urn:microsoft.com/office/officeart/2005/8/layout/process5"/>
    <dgm:cxn modelId="{700F1D57-3E9B-40A5-A771-5CE5FB56435F}" type="presParOf" srcId="{C20B7DEA-E69B-452C-952C-D00E9E2C5CD3}" destId="{2BD64F68-CEF5-4FD3-87EC-2570EECB2456}" srcOrd="6" destOrd="0" presId="urn:microsoft.com/office/officeart/2005/8/layout/process5"/>
    <dgm:cxn modelId="{A8F33ADC-ADCB-43CD-B032-7C92A1628B8F}" type="presParOf" srcId="{C20B7DEA-E69B-452C-952C-D00E9E2C5CD3}" destId="{710C68FA-F5C1-41FB-ADAB-3361CA31FC1A}" srcOrd="7" destOrd="0" presId="urn:microsoft.com/office/officeart/2005/8/layout/process5"/>
    <dgm:cxn modelId="{9C8471AF-90AC-4772-B002-BECBF0E034BF}" type="presParOf" srcId="{710C68FA-F5C1-41FB-ADAB-3361CA31FC1A}" destId="{E8859985-4D8C-42FF-9D60-7359A00CDC71}" srcOrd="0" destOrd="0" presId="urn:microsoft.com/office/officeart/2005/8/layout/process5"/>
    <dgm:cxn modelId="{5CF79692-BA23-4AF9-B2D9-8AD58E90BB04}" type="presParOf" srcId="{C20B7DEA-E69B-452C-952C-D00E9E2C5CD3}" destId="{EACC575B-5C04-4209-B92E-9BDBBD897D26}" srcOrd="8" destOrd="0" presId="urn:microsoft.com/office/officeart/2005/8/layout/process5"/>
    <dgm:cxn modelId="{D6634B04-80F8-4797-8336-9032C6CFA36D}" type="presParOf" srcId="{C20B7DEA-E69B-452C-952C-D00E9E2C5CD3}" destId="{4F3A97F4-2C93-4A3D-90E9-9DDE4A48F0BE}" srcOrd="9" destOrd="0" presId="urn:microsoft.com/office/officeart/2005/8/layout/process5"/>
    <dgm:cxn modelId="{4729709A-FE28-4F5A-99AC-97B5B5CA53FD}" type="presParOf" srcId="{4F3A97F4-2C93-4A3D-90E9-9DDE4A48F0BE}" destId="{5837C1B6-4816-4CE5-A715-3582716AE909}" srcOrd="0" destOrd="0" presId="urn:microsoft.com/office/officeart/2005/8/layout/process5"/>
    <dgm:cxn modelId="{18888E19-6C55-4BDA-A376-9107D8F71F81}" type="presParOf" srcId="{C20B7DEA-E69B-452C-952C-D00E9E2C5CD3}" destId="{36513AF7-22CE-4A0B-93D7-4F437F05B65F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84C4B3A-EDEC-424D-B0F6-436D42E9DD5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01DDDE3-17B6-4690-9BDF-694F01E3D756}">
      <dgm:prSet/>
      <dgm:spPr/>
      <dgm:t>
        <a:bodyPr/>
        <a:lstStyle/>
        <a:p>
          <a:r>
            <a:rPr lang="en-GB" b="1"/>
            <a:t>Environment</a:t>
          </a:r>
          <a:endParaRPr lang="en-US"/>
        </a:p>
      </dgm:t>
    </dgm:pt>
    <dgm:pt modelId="{566420DB-B50F-49C4-B7BA-FE79213C2EBB}" type="parTrans" cxnId="{B7C7F1F3-9175-4178-83A2-CD38D3EDB350}">
      <dgm:prSet/>
      <dgm:spPr/>
      <dgm:t>
        <a:bodyPr/>
        <a:lstStyle/>
        <a:p>
          <a:endParaRPr lang="en-US"/>
        </a:p>
      </dgm:t>
    </dgm:pt>
    <dgm:pt modelId="{64AD9448-2985-48B2-9E9D-965C86CA3B3A}" type="sibTrans" cxnId="{B7C7F1F3-9175-4178-83A2-CD38D3EDB350}">
      <dgm:prSet/>
      <dgm:spPr/>
      <dgm:t>
        <a:bodyPr/>
        <a:lstStyle/>
        <a:p>
          <a:endParaRPr lang="en-US"/>
        </a:p>
      </dgm:t>
    </dgm:pt>
    <dgm:pt modelId="{FB425D01-8168-45EF-BA9F-6188F4533840}">
      <dgm:prSet/>
      <dgm:spPr/>
      <dgm:t>
        <a:bodyPr/>
        <a:lstStyle/>
        <a:p>
          <a:r>
            <a:rPr lang="en-GB" b="1"/>
            <a:t>Foundation</a:t>
          </a:r>
          <a:endParaRPr lang="en-US"/>
        </a:p>
      </dgm:t>
    </dgm:pt>
    <dgm:pt modelId="{5A55F940-406F-49C5-ADAC-555E7F882C9B}" type="parTrans" cxnId="{EA8721BB-E2FF-41DE-BE82-AED05F4D2CD1}">
      <dgm:prSet/>
      <dgm:spPr/>
      <dgm:t>
        <a:bodyPr/>
        <a:lstStyle/>
        <a:p>
          <a:endParaRPr lang="en-US"/>
        </a:p>
      </dgm:t>
    </dgm:pt>
    <dgm:pt modelId="{CBC9DDB0-AD8C-4123-B882-CF7A68B94E7D}" type="sibTrans" cxnId="{EA8721BB-E2FF-41DE-BE82-AED05F4D2CD1}">
      <dgm:prSet/>
      <dgm:spPr/>
      <dgm:t>
        <a:bodyPr/>
        <a:lstStyle/>
        <a:p>
          <a:endParaRPr lang="en-US"/>
        </a:p>
      </dgm:t>
    </dgm:pt>
    <dgm:pt modelId="{FF511992-7C8B-48E5-ACCB-7C32DF6E8E90}">
      <dgm:prSet/>
      <dgm:spPr/>
      <dgm:t>
        <a:bodyPr/>
        <a:lstStyle/>
        <a:p>
          <a:r>
            <a:rPr lang="en-GB" b="1"/>
            <a:t>Mental Health</a:t>
          </a:r>
          <a:endParaRPr lang="en-US"/>
        </a:p>
      </dgm:t>
    </dgm:pt>
    <dgm:pt modelId="{9D782AE7-4D5E-4828-87F6-CE2ED403DEF9}" type="parTrans" cxnId="{ED5FEC37-FA10-45C5-AD55-D2324500BAC3}">
      <dgm:prSet/>
      <dgm:spPr/>
      <dgm:t>
        <a:bodyPr/>
        <a:lstStyle/>
        <a:p>
          <a:endParaRPr lang="en-US"/>
        </a:p>
      </dgm:t>
    </dgm:pt>
    <dgm:pt modelId="{01CA9B54-7B8B-4BE7-8D66-EC6437D4E34F}" type="sibTrans" cxnId="{ED5FEC37-FA10-45C5-AD55-D2324500BAC3}">
      <dgm:prSet/>
      <dgm:spPr/>
      <dgm:t>
        <a:bodyPr/>
        <a:lstStyle/>
        <a:p>
          <a:endParaRPr lang="en-US"/>
        </a:p>
      </dgm:t>
    </dgm:pt>
    <dgm:pt modelId="{F6884671-DBCE-4D3C-B441-99FFD6BEB83C}" type="pres">
      <dgm:prSet presAssocID="{E84C4B3A-EDEC-424D-B0F6-436D42E9DD5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3C24E78-FEDB-4A95-B772-E7064C443EC8}" type="pres">
      <dgm:prSet presAssocID="{701DDDE3-17B6-4690-9BDF-694F01E3D756}" presName="hierRoot1" presStyleCnt="0"/>
      <dgm:spPr/>
    </dgm:pt>
    <dgm:pt modelId="{26CF6D3D-6E8D-4C9D-AE90-0C24D56740A9}" type="pres">
      <dgm:prSet presAssocID="{701DDDE3-17B6-4690-9BDF-694F01E3D756}" presName="composite" presStyleCnt="0"/>
      <dgm:spPr/>
    </dgm:pt>
    <dgm:pt modelId="{4F780D91-332B-4DE3-A6BA-785CC59C6D91}" type="pres">
      <dgm:prSet presAssocID="{701DDDE3-17B6-4690-9BDF-694F01E3D756}" presName="background" presStyleLbl="node0" presStyleIdx="0" presStyleCnt="3"/>
      <dgm:spPr/>
    </dgm:pt>
    <dgm:pt modelId="{4D9208D3-8CDE-4072-A337-E5570DB7217C}" type="pres">
      <dgm:prSet presAssocID="{701DDDE3-17B6-4690-9BDF-694F01E3D756}" presName="text" presStyleLbl="fgAcc0" presStyleIdx="0" presStyleCnt="3">
        <dgm:presLayoutVars>
          <dgm:chPref val="3"/>
        </dgm:presLayoutVars>
      </dgm:prSet>
      <dgm:spPr/>
    </dgm:pt>
    <dgm:pt modelId="{A673553A-06F1-42E7-B7A3-FAD9F92B0B07}" type="pres">
      <dgm:prSet presAssocID="{701DDDE3-17B6-4690-9BDF-694F01E3D756}" presName="hierChild2" presStyleCnt="0"/>
      <dgm:spPr/>
    </dgm:pt>
    <dgm:pt modelId="{07B2EF9D-60CC-412A-BFD0-08661F54FDB8}" type="pres">
      <dgm:prSet presAssocID="{FB425D01-8168-45EF-BA9F-6188F4533840}" presName="hierRoot1" presStyleCnt="0"/>
      <dgm:spPr/>
    </dgm:pt>
    <dgm:pt modelId="{84994AF9-342A-420C-BCEF-0F7E88F94997}" type="pres">
      <dgm:prSet presAssocID="{FB425D01-8168-45EF-BA9F-6188F4533840}" presName="composite" presStyleCnt="0"/>
      <dgm:spPr/>
    </dgm:pt>
    <dgm:pt modelId="{70A7E399-61E1-4FBB-BE5E-7C6EF0962D5F}" type="pres">
      <dgm:prSet presAssocID="{FB425D01-8168-45EF-BA9F-6188F4533840}" presName="background" presStyleLbl="node0" presStyleIdx="1" presStyleCnt="3"/>
      <dgm:spPr/>
    </dgm:pt>
    <dgm:pt modelId="{975A1882-592E-47F4-89E1-D28E9DE4F2F7}" type="pres">
      <dgm:prSet presAssocID="{FB425D01-8168-45EF-BA9F-6188F4533840}" presName="text" presStyleLbl="fgAcc0" presStyleIdx="1" presStyleCnt="3">
        <dgm:presLayoutVars>
          <dgm:chPref val="3"/>
        </dgm:presLayoutVars>
      </dgm:prSet>
      <dgm:spPr/>
    </dgm:pt>
    <dgm:pt modelId="{27DC499D-96AF-4A55-9C3F-2227B5601D43}" type="pres">
      <dgm:prSet presAssocID="{FB425D01-8168-45EF-BA9F-6188F4533840}" presName="hierChild2" presStyleCnt="0"/>
      <dgm:spPr/>
    </dgm:pt>
    <dgm:pt modelId="{0714AE5F-FCD8-48EB-982E-DA8B62709CAB}" type="pres">
      <dgm:prSet presAssocID="{FF511992-7C8B-48E5-ACCB-7C32DF6E8E90}" presName="hierRoot1" presStyleCnt="0"/>
      <dgm:spPr/>
    </dgm:pt>
    <dgm:pt modelId="{53E2AA9B-20F1-4E0F-869C-C36EDB9EFACC}" type="pres">
      <dgm:prSet presAssocID="{FF511992-7C8B-48E5-ACCB-7C32DF6E8E90}" presName="composite" presStyleCnt="0"/>
      <dgm:spPr/>
    </dgm:pt>
    <dgm:pt modelId="{35A33B9E-76A4-4634-8E56-59A98E6D22A3}" type="pres">
      <dgm:prSet presAssocID="{FF511992-7C8B-48E5-ACCB-7C32DF6E8E90}" presName="background" presStyleLbl="node0" presStyleIdx="2" presStyleCnt="3"/>
      <dgm:spPr/>
    </dgm:pt>
    <dgm:pt modelId="{5214FE7D-3F3A-47A4-9C0C-362B0A89114E}" type="pres">
      <dgm:prSet presAssocID="{FF511992-7C8B-48E5-ACCB-7C32DF6E8E90}" presName="text" presStyleLbl="fgAcc0" presStyleIdx="2" presStyleCnt="3">
        <dgm:presLayoutVars>
          <dgm:chPref val="3"/>
        </dgm:presLayoutVars>
      </dgm:prSet>
      <dgm:spPr/>
    </dgm:pt>
    <dgm:pt modelId="{7FA3FD06-595D-4D9F-A2DC-1ECF726383F8}" type="pres">
      <dgm:prSet presAssocID="{FF511992-7C8B-48E5-ACCB-7C32DF6E8E90}" presName="hierChild2" presStyleCnt="0"/>
      <dgm:spPr/>
    </dgm:pt>
  </dgm:ptLst>
  <dgm:cxnLst>
    <dgm:cxn modelId="{ACFEF131-3403-4036-8D66-7EE1FF63F83B}" type="presOf" srcId="{E84C4B3A-EDEC-424D-B0F6-436D42E9DD55}" destId="{F6884671-DBCE-4D3C-B441-99FFD6BEB83C}" srcOrd="0" destOrd="0" presId="urn:microsoft.com/office/officeart/2005/8/layout/hierarchy1"/>
    <dgm:cxn modelId="{ED5FEC37-FA10-45C5-AD55-D2324500BAC3}" srcId="{E84C4B3A-EDEC-424D-B0F6-436D42E9DD55}" destId="{FF511992-7C8B-48E5-ACCB-7C32DF6E8E90}" srcOrd="2" destOrd="0" parTransId="{9D782AE7-4D5E-4828-87F6-CE2ED403DEF9}" sibTransId="{01CA9B54-7B8B-4BE7-8D66-EC6437D4E34F}"/>
    <dgm:cxn modelId="{3356196A-2281-47F3-B3ED-F74453860C4C}" type="presOf" srcId="{701DDDE3-17B6-4690-9BDF-694F01E3D756}" destId="{4D9208D3-8CDE-4072-A337-E5570DB7217C}" srcOrd="0" destOrd="0" presId="urn:microsoft.com/office/officeart/2005/8/layout/hierarchy1"/>
    <dgm:cxn modelId="{9CA471A9-2747-400F-97A6-341EDC52DAE0}" type="presOf" srcId="{FB425D01-8168-45EF-BA9F-6188F4533840}" destId="{975A1882-592E-47F4-89E1-D28E9DE4F2F7}" srcOrd="0" destOrd="0" presId="urn:microsoft.com/office/officeart/2005/8/layout/hierarchy1"/>
    <dgm:cxn modelId="{EA8721BB-E2FF-41DE-BE82-AED05F4D2CD1}" srcId="{E84C4B3A-EDEC-424D-B0F6-436D42E9DD55}" destId="{FB425D01-8168-45EF-BA9F-6188F4533840}" srcOrd="1" destOrd="0" parTransId="{5A55F940-406F-49C5-ADAC-555E7F882C9B}" sibTransId="{CBC9DDB0-AD8C-4123-B882-CF7A68B94E7D}"/>
    <dgm:cxn modelId="{E96424BE-A1A2-4F52-AA80-B6ECD78660D6}" type="presOf" srcId="{FF511992-7C8B-48E5-ACCB-7C32DF6E8E90}" destId="{5214FE7D-3F3A-47A4-9C0C-362B0A89114E}" srcOrd="0" destOrd="0" presId="urn:microsoft.com/office/officeart/2005/8/layout/hierarchy1"/>
    <dgm:cxn modelId="{B7C7F1F3-9175-4178-83A2-CD38D3EDB350}" srcId="{E84C4B3A-EDEC-424D-B0F6-436D42E9DD55}" destId="{701DDDE3-17B6-4690-9BDF-694F01E3D756}" srcOrd="0" destOrd="0" parTransId="{566420DB-B50F-49C4-B7BA-FE79213C2EBB}" sibTransId="{64AD9448-2985-48B2-9E9D-965C86CA3B3A}"/>
    <dgm:cxn modelId="{6A14034E-2960-44B7-A830-2BC97F000789}" type="presParOf" srcId="{F6884671-DBCE-4D3C-B441-99FFD6BEB83C}" destId="{A3C24E78-FEDB-4A95-B772-E7064C443EC8}" srcOrd="0" destOrd="0" presId="urn:microsoft.com/office/officeart/2005/8/layout/hierarchy1"/>
    <dgm:cxn modelId="{AEC3B094-982B-45D0-ABCB-81BC0FB6D659}" type="presParOf" srcId="{A3C24E78-FEDB-4A95-B772-E7064C443EC8}" destId="{26CF6D3D-6E8D-4C9D-AE90-0C24D56740A9}" srcOrd="0" destOrd="0" presId="urn:microsoft.com/office/officeart/2005/8/layout/hierarchy1"/>
    <dgm:cxn modelId="{45380EA9-D719-4AD0-846F-28732128FF29}" type="presParOf" srcId="{26CF6D3D-6E8D-4C9D-AE90-0C24D56740A9}" destId="{4F780D91-332B-4DE3-A6BA-785CC59C6D91}" srcOrd="0" destOrd="0" presId="urn:microsoft.com/office/officeart/2005/8/layout/hierarchy1"/>
    <dgm:cxn modelId="{AB581229-E0C6-40B8-B1E3-678C9232A0E8}" type="presParOf" srcId="{26CF6D3D-6E8D-4C9D-AE90-0C24D56740A9}" destId="{4D9208D3-8CDE-4072-A337-E5570DB7217C}" srcOrd="1" destOrd="0" presId="urn:microsoft.com/office/officeart/2005/8/layout/hierarchy1"/>
    <dgm:cxn modelId="{E7D6B232-EF83-4CFE-8566-41B929BD599D}" type="presParOf" srcId="{A3C24E78-FEDB-4A95-B772-E7064C443EC8}" destId="{A673553A-06F1-42E7-B7A3-FAD9F92B0B07}" srcOrd="1" destOrd="0" presId="urn:microsoft.com/office/officeart/2005/8/layout/hierarchy1"/>
    <dgm:cxn modelId="{68B09FB4-52CF-4BF9-ABC9-1714EBB86647}" type="presParOf" srcId="{F6884671-DBCE-4D3C-B441-99FFD6BEB83C}" destId="{07B2EF9D-60CC-412A-BFD0-08661F54FDB8}" srcOrd="1" destOrd="0" presId="urn:microsoft.com/office/officeart/2005/8/layout/hierarchy1"/>
    <dgm:cxn modelId="{60A3CCED-3A8F-4DE7-B301-B0004CE728E6}" type="presParOf" srcId="{07B2EF9D-60CC-412A-BFD0-08661F54FDB8}" destId="{84994AF9-342A-420C-BCEF-0F7E88F94997}" srcOrd="0" destOrd="0" presId="urn:microsoft.com/office/officeart/2005/8/layout/hierarchy1"/>
    <dgm:cxn modelId="{CC277682-B937-4827-A55E-545E88AD1E14}" type="presParOf" srcId="{84994AF9-342A-420C-BCEF-0F7E88F94997}" destId="{70A7E399-61E1-4FBB-BE5E-7C6EF0962D5F}" srcOrd="0" destOrd="0" presId="urn:microsoft.com/office/officeart/2005/8/layout/hierarchy1"/>
    <dgm:cxn modelId="{0DAEFE4C-88AB-4D79-88F8-E7BB63625FEF}" type="presParOf" srcId="{84994AF9-342A-420C-BCEF-0F7E88F94997}" destId="{975A1882-592E-47F4-89E1-D28E9DE4F2F7}" srcOrd="1" destOrd="0" presId="urn:microsoft.com/office/officeart/2005/8/layout/hierarchy1"/>
    <dgm:cxn modelId="{6929E605-0FE9-4579-ADE4-C41393D88239}" type="presParOf" srcId="{07B2EF9D-60CC-412A-BFD0-08661F54FDB8}" destId="{27DC499D-96AF-4A55-9C3F-2227B5601D43}" srcOrd="1" destOrd="0" presId="urn:microsoft.com/office/officeart/2005/8/layout/hierarchy1"/>
    <dgm:cxn modelId="{3E85A790-8A22-48E1-8475-F4A577FCA78D}" type="presParOf" srcId="{F6884671-DBCE-4D3C-B441-99FFD6BEB83C}" destId="{0714AE5F-FCD8-48EB-982E-DA8B62709CAB}" srcOrd="2" destOrd="0" presId="urn:microsoft.com/office/officeart/2005/8/layout/hierarchy1"/>
    <dgm:cxn modelId="{03764E8B-B5B0-4D68-A8E3-203A6D4EFDDE}" type="presParOf" srcId="{0714AE5F-FCD8-48EB-982E-DA8B62709CAB}" destId="{53E2AA9B-20F1-4E0F-869C-C36EDB9EFACC}" srcOrd="0" destOrd="0" presId="urn:microsoft.com/office/officeart/2005/8/layout/hierarchy1"/>
    <dgm:cxn modelId="{989E85A8-5883-4DB6-9A0A-DF013A4FA910}" type="presParOf" srcId="{53E2AA9B-20F1-4E0F-869C-C36EDB9EFACC}" destId="{35A33B9E-76A4-4634-8E56-59A98E6D22A3}" srcOrd="0" destOrd="0" presId="urn:microsoft.com/office/officeart/2005/8/layout/hierarchy1"/>
    <dgm:cxn modelId="{79336FE5-6B2D-4A6E-BC18-751C24DD9945}" type="presParOf" srcId="{53E2AA9B-20F1-4E0F-869C-C36EDB9EFACC}" destId="{5214FE7D-3F3A-47A4-9C0C-362B0A89114E}" srcOrd="1" destOrd="0" presId="urn:microsoft.com/office/officeart/2005/8/layout/hierarchy1"/>
    <dgm:cxn modelId="{C5ECCC78-BB28-43D7-8421-060AC11937F7}" type="presParOf" srcId="{0714AE5F-FCD8-48EB-982E-DA8B62709CAB}" destId="{7FA3FD06-595D-4D9F-A2DC-1ECF726383F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0DE8499-DF21-4E12-91E8-3A0F944797AE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A14E549-8BB2-4EFC-A2ED-E2F1955F71FB}">
      <dgm:prSet/>
      <dgm:spPr/>
      <dgm:t>
        <a:bodyPr/>
        <a:lstStyle/>
        <a:p>
          <a:r>
            <a:rPr lang="en-GB" b="1"/>
            <a:t>Rotarians 4 Mental Health</a:t>
          </a:r>
          <a:endParaRPr lang="en-US"/>
        </a:p>
      </dgm:t>
    </dgm:pt>
    <dgm:pt modelId="{BF7999E5-330F-4424-AE67-BDBDC2A61D0F}" type="parTrans" cxnId="{916ED8DA-6CB9-41D9-BB01-B5FC7920A122}">
      <dgm:prSet/>
      <dgm:spPr/>
      <dgm:t>
        <a:bodyPr/>
        <a:lstStyle/>
        <a:p>
          <a:endParaRPr lang="en-US"/>
        </a:p>
      </dgm:t>
    </dgm:pt>
    <dgm:pt modelId="{F7621D44-F4BD-4C9C-9B04-B56E3876D713}" type="sibTrans" cxnId="{916ED8DA-6CB9-41D9-BB01-B5FC7920A122}">
      <dgm:prSet/>
      <dgm:spPr/>
      <dgm:t>
        <a:bodyPr/>
        <a:lstStyle/>
        <a:p>
          <a:endParaRPr lang="en-US"/>
        </a:p>
      </dgm:t>
    </dgm:pt>
    <dgm:pt modelId="{F2DD8200-DD07-4759-B9FB-8C27F58AEE17}">
      <dgm:prSet/>
      <dgm:spPr/>
      <dgm:t>
        <a:bodyPr/>
        <a:lstStyle/>
        <a:p>
          <a:r>
            <a:rPr lang="en-GB" b="1" dirty="0"/>
            <a:t>Rotary partnership with Bipolar UK</a:t>
          </a:r>
          <a:endParaRPr lang="en-US" dirty="0"/>
        </a:p>
      </dgm:t>
    </dgm:pt>
    <dgm:pt modelId="{B10FE14E-423E-4A97-9A7B-FC00D7E3BAEE}" type="parTrans" cxnId="{9B4EE11E-465A-48E3-A142-DD430D8B8676}">
      <dgm:prSet/>
      <dgm:spPr/>
      <dgm:t>
        <a:bodyPr/>
        <a:lstStyle/>
        <a:p>
          <a:endParaRPr lang="en-US"/>
        </a:p>
      </dgm:t>
    </dgm:pt>
    <dgm:pt modelId="{03A55CEB-3D62-4472-805F-7E01F8788D8A}" type="sibTrans" cxnId="{9B4EE11E-465A-48E3-A142-DD430D8B8676}">
      <dgm:prSet/>
      <dgm:spPr/>
      <dgm:t>
        <a:bodyPr/>
        <a:lstStyle/>
        <a:p>
          <a:endParaRPr lang="en-US"/>
        </a:p>
      </dgm:t>
    </dgm:pt>
    <dgm:pt modelId="{6A9A5FA3-68A8-4B74-A7D4-DC9B3FF8D745}">
      <dgm:prSet/>
      <dgm:spPr/>
      <dgm:t>
        <a:bodyPr/>
        <a:lstStyle/>
        <a:p>
          <a:r>
            <a:rPr lang="en-GB" b="1"/>
            <a:t>Mental Health Initiatives Rotary Action Group  Toolkits and Fundraising ideas</a:t>
          </a:r>
          <a:endParaRPr lang="en-US"/>
        </a:p>
      </dgm:t>
    </dgm:pt>
    <dgm:pt modelId="{1A4C4A53-FEAF-4354-9968-6642D3A5557A}" type="parTrans" cxnId="{5FAF5AAD-B482-4F61-B061-A94835D3CBFB}">
      <dgm:prSet/>
      <dgm:spPr/>
      <dgm:t>
        <a:bodyPr/>
        <a:lstStyle/>
        <a:p>
          <a:endParaRPr lang="en-US"/>
        </a:p>
      </dgm:t>
    </dgm:pt>
    <dgm:pt modelId="{9EE36E4D-A3A8-4DAC-853D-2C72DD35C125}" type="sibTrans" cxnId="{5FAF5AAD-B482-4F61-B061-A94835D3CBFB}">
      <dgm:prSet/>
      <dgm:spPr/>
      <dgm:t>
        <a:bodyPr/>
        <a:lstStyle/>
        <a:p>
          <a:endParaRPr lang="en-US"/>
        </a:p>
      </dgm:t>
    </dgm:pt>
    <dgm:pt modelId="{B59D143A-7680-432C-ACFD-662A86E89552}" type="pres">
      <dgm:prSet presAssocID="{A0DE8499-DF21-4E12-91E8-3A0F944797AE}" presName="vert0" presStyleCnt="0">
        <dgm:presLayoutVars>
          <dgm:dir/>
          <dgm:animOne val="branch"/>
          <dgm:animLvl val="lvl"/>
        </dgm:presLayoutVars>
      </dgm:prSet>
      <dgm:spPr/>
    </dgm:pt>
    <dgm:pt modelId="{2A30A5DF-8ED7-4472-86C9-FF357C717EDF}" type="pres">
      <dgm:prSet presAssocID="{FA14E549-8BB2-4EFC-A2ED-E2F1955F71FB}" presName="thickLine" presStyleLbl="alignNode1" presStyleIdx="0" presStyleCnt="3"/>
      <dgm:spPr/>
    </dgm:pt>
    <dgm:pt modelId="{79AC8A3B-7798-4B19-BA88-58EDFDEF45CF}" type="pres">
      <dgm:prSet presAssocID="{FA14E549-8BB2-4EFC-A2ED-E2F1955F71FB}" presName="horz1" presStyleCnt="0"/>
      <dgm:spPr/>
    </dgm:pt>
    <dgm:pt modelId="{A532D18A-E01D-4F8A-A067-5F9077FEB61A}" type="pres">
      <dgm:prSet presAssocID="{FA14E549-8BB2-4EFC-A2ED-E2F1955F71FB}" presName="tx1" presStyleLbl="revTx" presStyleIdx="0" presStyleCnt="3"/>
      <dgm:spPr/>
    </dgm:pt>
    <dgm:pt modelId="{57C14B27-27FD-4268-BC2B-7F5416D63BCB}" type="pres">
      <dgm:prSet presAssocID="{FA14E549-8BB2-4EFC-A2ED-E2F1955F71FB}" presName="vert1" presStyleCnt="0"/>
      <dgm:spPr/>
    </dgm:pt>
    <dgm:pt modelId="{6C9EEDA5-39E5-4044-8B69-34566DA57C21}" type="pres">
      <dgm:prSet presAssocID="{F2DD8200-DD07-4759-B9FB-8C27F58AEE17}" presName="thickLine" presStyleLbl="alignNode1" presStyleIdx="1" presStyleCnt="3"/>
      <dgm:spPr/>
    </dgm:pt>
    <dgm:pt modelId="{9DC27C4C-EB1B-4826-8850-62288E1C686A}" type="pres">
      <dgm:prSet presAssocID="{F2DD8200-DD07-4759-B9FB-8C27F58AEE17}" presName="horz1" presStyleCnt="0"/>
      <dgm:spPr/>
    </dgm:pt>
    <dgm:pt modelId="{B9C64F95-50EF-49CF-BA2B-8DBD08E8A35F}" type="pres">
      <dgm:prSet presAssocID="{F2DD8200-DD07-4759-B9FB-8C27F58AEE17}" presName="tx1" presStyleLbl="revTx" presStyleIdx="1" presStyleCnt="3"/>
      <dgm:spPr/>
    </dgm:pt>
    <dgm:pt modelId="{4DE42F61-1D1B-44DF-92D4-144AFD45C15C}" type="pres">
      <dgm:prSet presAssocID="{F2DD8200-DD07-4759-B9FB-8C27F58AEE17}" presName="vert1" presStyleCnt="0"/>
      <dgm:spPr/>
    </dgm:pt>
    <dgm:pt modelId="{2C9D5346-997C-46A5-95A9-3AF61E393CB9}" type="pres">
      <dgm:prSet presAssocID="{6A9A5FA3-68A8-4B74-A7D4-DC9B3FF8D745}" presName="thickLine" presStyleLbl="alignNode1" presStyleIdx="2" presStyleCnt="3"/>
      <dgm:spPr/>
    </dgm:pt>
    <dgm:pt modelId="{6720DCBA-9A69-4C47-A288-2D04B61A0B98}" type="pres">
      <dgm:prSet presAssocID="{6A9A5FA3-68A8-4B74-A7D4-DC9B3FF8D745}" presName="horz1" presStyleCnt="0"/>
      <dgm:spPr/>
    </dgm:pt>
    <dgm:pt modelId="{7037518D-B1D4-45F7-9E25-34F35B3E40DB}" type="pres">
      <dgm:prSet presAssocID="{6A9A5FA3-68A8-4B74-A7D4-DC9B3FF8D745}" presName="tx1" presStyleLbl="revTx" presStyleIdx="2" presStyleCnt="3"/>
      <dgm:spPr/>
    </dgm:pt>
    <dgm:pt modelId="{5CB68AC4-D4FE-4218-B53D-D0B426FA4783}" type="pres">
      <dgm:prSet presAssocID="{6A9A5FA3-68A8-4B74-A7D4-DC9B3FF8D745}" presName="vert1" presStyleCnt="0"/>
      <dgm:spPr/>
    </dgm:pt>
  </dgm:ptLst>
  <dgm:cxnLst>
    <dgm:cxn modelId="{4CF0851C-018E-4A10-A57B-AC5EA06430C1}" type="presOf" srcId="{A0DE8499-DF21-4E12-91E8-3A0F944797AE}" destId="{B59D143A-7680-432C-ACFD-662A86E89552}" srcOrd="0" destOrd="0" presId="urn:microsoft.com/office/officeart/2008/layout/LinedList"/>
    <dgm:cxn modelId="{9B4EE11E-465A-48E3-A142-DD430D8B8676}" srcId="{A0DE8499-DF21-4E12-91E8-3A0F944797AE}" destId="{F2DD8200-DD07-4759-B9FB-8C27F58AEE17}" srcOrd="1" destOrd="0" parTransId="{B10FE14E-423E-4A97-9A7B-FC00D7E3BAEE}" sibTransId="{03A55CEB-3D62-4472-805F-7E01F8788D8A}"/>
    <dgm:cxn modelId="{EBFA954F-142D-413B-B6B9-1CF75C4E6342}" type="presOf" srcId="{F2DD8200-DD07-4759-B9FB-8C27F58AEE17}" destId="{B9C64F95-50EF-49CF-BA2B-8DBD08E8A35F}" srcOrd="0" destOrd="0" presId="urn:microsoft.com/office/officeart/2008/layout/LinedList"/>
    <dgm:cxn modelId="{A13E22A9-9A4B-4E1F-BB99-ADCD5E27B245}" type="presOf" srcId="{FA14E549-8BB2-4EFC-A2ED-E2F1955F71FB}" destId="{A532D18A-E01D-4F8A-A067-5F9077FEB61A}" srcOrd="0" destOrd="0" presId="urn:microsoft.com/office/officeart/2008/layout/LinedList"/>
    <dgm:cxn modelId="{5FAF5AAD-B482-4F61-B061-A94835D3CBFB}" srcId="{A0DE8499-DF21-4E12-91E8-3A0F944797AE}" destId="{6A9A5FA3-68A8-4B74-A7D4-DC9B3FF8D745}" srcOrd="2" destOrd="0" parTransId="{1A4C4A53-FEAF-4354-9968-6642D3A5557A}" sibTransId="{9EE36E4D-A3A8-4DAC-853D-2C72DD35C125}"/>
    <dgm:cxn modelId="{710B62C3-0075-45C2-B93B-AFF18897A267}" type="presOf" srcId="{6A9A5FA3-68A8-4B74-A7D4-DC9B3FF8D745}" destId="{7037518D-B1D4-45F7-9E25-34F35B3E40DB}" srcOrd="0" destOrd="0" presId="urn:microsoft.com/office/officeart/2008/layout/LinedList"/>
    <dgm:cxn modelId="{916ED8DA-6CB9-41D9-BB01-B5FC7920A122}" srcId="{A0DE8499-DF21-4E12-91E8-3A0F944797AE}" destId="{FA14E549-8BB2-4EFC-A2ED-E2F1955F71FB}" srcOrd="0" destOrd="0" parTransId="{BF7999E5-330F-4424-AE67-BDBDC2A61D0F}" sibTransId="{F7621D44-F4BD-4C9C-9B04-B56E3876D713}"/>
    <dgm:cxn modelId="{C10B2E75-FB08-45EE-922E-231FC28BE7E7}" type="presParOf" srcId="{B59D143A-7680-432C-ACFD-662A86E89552}" destId="{2A30A5DF-8ED7-4472-86C9-FF357C717EDF}" srcOrd="0" destOrd="0" presId="urn:microsoft.com/office/officeart/2008/layout/LinedList"/>
    <dgm:cxn modelId="{DD0C635B-B800-4A05-B4EB-CC80D8109BB3}" type="presParOf" srcId="{B59D143A-7680-432C-ACFD-662A86E89552}" destId="{79AC8A3B-7798-4B19-BA88-58EDFDEF45CF}" srcOrd="1" destOrd="0" presId="urn:microsoft.com/office/officeart/2008/layout/LinedList"/>
    <dgm:cxn modelId="{547EEEF3-7AC1-4FBF-8AE2-3D0E4335094A}" type="presParOf" srcId="{79AC8A3B-7798-4B19-BA88-58EDFDEF45CF}" destId="{A532D18A-E01D-4F8A-A067-5F9077FEB61A}" srcOrd="0" destOrd="0" presId="urn:microsoft.com/office/officeart/2008/layout/LinedList"/>
    <dgm:cxn modelId="{CEE18D6C-C467-4B87-8E59-C7855E8103D0}" type="presParOf" srcId="{79AC8A3B-7798-4B19-BA88-58EDFDEF45CF}" destId="{57C14B27-27FD-4268-BC2B-7F5416D63BCB}" srcOrd="1" destOrd="0" presId="urn:microsoft.com/office/officeart/2008/layout/LinedList"/>
    <dgm:cxn modelId="{4A5C96E8-BDDF-4339-8213-00FB0046BFBC}" type="presParOf" srcId="{B59D143A-7680-432C-ACFD-662A86E89552}" destId="{6C9EEDA5-39E5-4044-8B69-34566DA57C21}" srcOrd="2" destOrd="0" presId="urn:microsoft.com/office/officeart/2008/layout/LinedList"/>
    <dgm:cxn modelId="{FDF5A66C-E279-494F-A634-F0D53231CDF9}" type="presParOf" srcId="{B59D143A-7680-432C-ACFD-662A86E89552}" destId="{9DC27C4C-EB1B-4826-8850-62288E1C686A}" srcOrd="3" destOrd="0" presId="urn:microsoft.com/office/officeart/2008/layout/LinedList"/>
    <dgm:cxn modelId="{0C4C120C-197B-4E80-B16D-745245D92622}" type="presParOf" srcId="{9DC27C4C-EB1B-4826-8850-62288E1C686A}" destId="{B9C64F95-50EF-49CF-BA2B-8DBD08E8A35F}" srcOrd="0" destOrd="0" presId="urn:microsoft.com/office/officeart/2008/layout/LinedList"/>
    <dgm:cxn modelId="{B43CFD1F-3D4E-4D95-B924-A3BA685760B1}" type="presParOf" srcId="{9DC27C4C-EB1B-4826-8850-62288E1C686A}" destId="{4DE42F61-1D1B-44DF-92D4-144AFD45C15C}" srcOrd="1" destOrd="0" presId="urn:microsoft.com/office/officeart/2008/layout/LinedList"/>
    <dgm:cxn modelId="{C8398A16-183F-44E2-8A0B-4EFD2F2A930A}" type="presParOf" srcId="{B59D143A-7680-432C-ACFD-662A86E89552}" destId="{2C9D5346-997C-46A5-95A9-3AF61E393CB9}" srcOrd="4" destOrd="0" presId="urn:microsoft.com/office/officeart/2008/layout/LinedList"/>
    <dgm:cxn modelId="{57479B34-3C15-46C6-8329-59458172023F}" type="presParOf" srcId="{B59D143A-7680-432C-ACFD-662A86E89552}" destId="{6720DCBA-9A69-4C47-A288-2D04B61A0B98}" srcOrd="5" destOrd="0" presId="urn:microsoft.com/office/officeart/2008/layout/LinedList"/>
    <dgm:cxn modelId="{45BFD23F-5D01-49CA-A109-BCA7605CCF6C}" type="presParOf" srcId="{6720DCBA-9A69-4C47-A288-2D04B61A0B98}" destId="{7037518D-B1D4-45F7-9E25-34F35B3E40DB}" srcOrd="0" destOrd="0" presId="urn:microsoft.com/office/officeart/2008/layout/LinedList"/>
    <dgm:cxn modelId="{938A913F-B6AE-44F3-9B75-A9D4851D8FDC}" type="presParOf" srcId="{6720DCBA-9A69-4C47-A288-2D04B61A0B98}" destId="{5CB68AC4-D4FE-4218-B53D-D0B426FA478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FE0AEBC-9016-4AB2-9128-A98D8D02D744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4DB8F596-7E24-4665-8C7B-813D5E2F100B}">
      <dgm:prSet/>
      <dgm:spPr/>
      <dgm:t>
        <a:bodyPr/>
        <a:lstStyle/>
        <a:p>
          <a:pPr>
            <a:defRPr cap="all"/>
          </a:pPr>
          <a:endParaRPr lang="en-US" dirty="0"/>
        </a:p>
      </dgm:t>
    </dgm:pt>
    <dgm:pt modelId="{123BF911-D4A8-461A-A68E-C30DB39EFFFD}" type="parTrans" cxnId="{FF0A5F38-22CE-41D0-8ABC-ECCE372EDC7D}">
      <dgm:prSet/>
      <dgm:spPr/>
      <dgm:t>
        <a:bodyPr/>
        <a:lstStyle/>
        <a:p>
          <a:endParaRPr lang="en-US"/>
        </a:p>
      </dgm:t>
    </dgm:pt>
    <dgm:pt modelId="{7BB2E4FD-4A75-4995-9942-E7B319B9256F}" type="sibTrans" cxnId="{FF0A5F38-22CE-41D0-8ABC-ECCE372EDC7D}">
      <dgm:prSet/>
      <dgm:spPr/>
      <dgm:t>
        <a:bodyPr/>
        <a:lstStyle/>
        <a:p>
          <a:endParaRPr lang="en-US"/>
        </a:p>
      </dgm:t>
    </dgm:pt>
    <dgm:pt modelId="{FC6477EB-A7FC-47BA-8528-B2674D0A24A2}">
      <dgm:prSet/>
      <dgm:spPr/>
      <dgm:t>
        <a:bodyPr/>
        <a:lstStyle/>
        <a:p>
          <a:pPr>
            <a:defRPr cap="all"/>
          </a:pPr>
          <a:r>
            <a:rPr lang="en-US" b="1" dirty="0"/>
            <a:t>Increase diverse Membership</a:t>
          </a:r>
          <a:endParaRPr lang="en-US" dirty="0"/>
        </a:p>
      </dgm:t>
    </dgm:pt>
    <dgm:pt modelId="{EB252BA9-FE55-4A26-92E3-9EF0DCD8B546}" type="parTrans" cxnId="{77BB3F98-0EB0-42A2-AC01-C7CEE834D594}">
      <dgm:prSet/>
      <dgm:spPr/>
      <dgm:t>
        <a:bodyPr/>
        <a:lstStyle/>
        <a:p>
          <a:endParaRPr lang="en-US"/>
        </a:p>
      </dgm:t>
    </dgm:pt>
    <dgm:pt modelId="{3FB52CF8-5F62-4F20-A777-A9F6781F6C6D}" type="sibTrans" cxnId="{77BB3F98-0EB0-42A2-AC01-C7CEE834D594}">
      <dgm:prSet/>
      <dgm:spPr/>
      <dgm:t>
        <a:bodyPr/>
        <a:lstStyle/>
        <a:p>
          <a:endParaRPr lang="en-US"/>
        </a:p>
      </dgm:t>
    </dgm:pt>
    <dgm:pt modelId="{8495F3D2-886C-45CB-A84F-9365B8DB4DC0}">
      <dgm:prSet/>
      <dgm:spPr/>
      <dgm:t>
        <a:bodyPr/>
        <a:lstStyle/>
        <a:p>
          <a:pPr>
            <a:defRPr cap="all"/>
          </a:pPr>
          <a:r>
            <a:rPr lang="en-US" b="1"/>
            <a:t>Show our success stories </a:t>
          </a:r>
          <a:endParaRPr lang="en-US"/>
        </a:p>
      </dgm:t>
    </dgm:pt>
    <dgm:pt modelId="{9E2E7F98-9A31-4E7A-9DC3-FE99E553D6EF}" type="parTrans" cxnId="{6B4B5D39-736D-4928-8DB8-9628F596139F}">
      <dgm:prSet/>
      <dgm:spPr/>
      <dgm:t>
        <a:bodyPr/>
        <a:lstStyle/>
        <a:p>
          <a:endParaRPr lang="en-US"/>
        </a:p>
      </dgm:t>
    </dgm:pt>
    <dgm:pt modelId="{76BAEE02-7B34-4166-8CB5-B99AA0A68687}" type="sibTrans" cxnId="{6B4B5D39-736D-4928-8DB8-9628F596139F}">
      <dgm:prSet/>
      <dgm:spPr/>
      <dgm:t>
        <a:bodyPr/>
        <a:lstStyle/>
        <a:p>
          <a:endParaRPr lang="en-US"/>
        </a:p>
      </dgm:t>
    </dgm:pt>
    <dgm:pt modelId="{9B9C1D3B-30A4-45E9-A856-1B98833A9002}" type="pres">
      <dgm:prSet presAssocID="{DFE0AEBC-9016-4AB2-9128-A98D8D02D744}" presName="root" presStyleCnt="0">
        <dgm:presLayoutVars>
          <dgm:dir/>
          <dgm:resizeHandles val="exact"/>
        </dgm:presLayoutVars>
      </dgm:prSet>
      <dgm:spPr/>
    </dgm:pt>
    <dgm:pt modelId="{E1B4C323-BC2A-4592-95D7-A6B13220F245}" type="pres">
      <dgm:prSet presAssocID="{4DB8F596-7E24-4665-8C7B-813D5E2F100B}" presName="compNode" presStyleCnt="0"/>
      <dgm:spPr/>
    </dgm:pt>
    <dgm:pt modelId="{524DBF96-EAE3-4CCC-9014-A44114EF1F26}" type="pres">
      <dgm:prSet presAssocID="{4DB8F596-7E24-4665-8C7B-813D5E2F100B}" presName="iconBgRect" presStyleLbl="bgShp" presStyleIdx="0" presStyleCnt="3"/>
      <dgm:spPr/>
    </dgm:pt>
    <dgm:pt modelId="{59943933-538E-4171-A6BB-D9917B7F5514}" type="pres">
      <dgm:prSet presAssocID="{4DB8F596-7E24-4665-8C7B-813D5E2F100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6E89736D-4C0C-4B95-A426-6DC3A80A19F1}" type="pres">
      <dgm:prSet presAssocID="{4DB8F596-7E24-4665-8C7B-813D5E2F100B}" presName="spaceRect" presStyleCnt="0"/>
      <dgm:spPr/>
    </dgm:pt>
    <dgm:pt modelId="{AD81B04A-1F2A-466F-BCCD-92B58FFA5032}" type="pres">
      <dgm:prSet presAssocID="{4DB8F596-7E24-4665-8C7B-813D5E2F100B}" presName="textRect" presStyleLbl="revTx" presStyleIdx="0" presStyleCnt="3">
        <dgm:presLayoutVars>
          <dgm:chMax val="1"/>
          <dgm:chPref val="1"/>
        </dgm:presLayoutVars>
      </dgm:prSet>
      <dgm:spPr/>
    </dgm:pt>
    <dgm:pt modelId="{7D8D9ED1-E5F8-4934-9D89-C8F60A384DE7}" type="pres">
      <dgm:prSet presAssocID="{7BB2E4FD-4A75-4995-9942-E7B319B9256F}" presName="sibTrans" presStyleCnt="0"/>
      <dgm:spPr/>
    </dgm:pt>
    <dgm:pt modelId="{DD8B17FF-D491-42A4-99CD-854D25C4DEDA}" type="pres">
      <dgm:prSet presAssocID="{FC6477EB-A7FC-47BA-8528-B2674D0A24A2}" presName="compNode" presStyleCnt="0"/>
      <dgm:spPr/>
    </dgm:pt>
    <dgm:pt modelId="{E247FE97-4BB4-4F72-BF6D-1F33EA86573E}" type="pres">
      <dgm:prSet presAssocID="{FC6477EB-A7FC-47BA-8528-B2674D0A24A2}" presName="iconBgRect" presStyleLbl="bgShp" presStyleIdx="1" presStyleCnt="3"/>
      <dgm:spPr/>
    </dgm:pt>
    <dgm:pt modelId="{DB320229-646E-4BC2-BBC2-EF29BA3E28D7}" type="pres">
      <dgm:prSet presAssocID="{FC6477EB-A7FC-47BA-8528-B2674D0A24A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m"/>
        </a:ext>
      </dgm:extLst>
    </dgm:pt>
    <dgm:pt modelId="{77229F8C-9FC0-4175-86B6-2E6BE25A502A}" type="pres">
      <dgm:prSet presAssocID="{FC6477EB-A7FC-47BA-8528-B2674D0A24A2}" presName="spaceRect" presStyleCnt="0"/>
      <dgm:spPr/>
    </dgm:pt>
    <dgm:pt modelId="{6665C94C-3819-446E-A7A0-4DC3B45B019A}" type="pres">
      <dgm:prSet presAssocID="{FC6477EB-A7FC-47BA-8528-B2674D0A24A2}" presName="textRect" presStyleLbl="revTx" presStyleIdx="1" presStyleCnt="3">
        <dgm:presLayoutVars>
          <dgm:chMax val="1"/>
          <dgm:chPref val="1"/>
        </dgm:presLayoutVars>
      </dgm:prSet>
      <dgm:spPr/>
    </dgm:pt>
    <dgm:pt modelId="{6E827E83-CD1B-4D55-85DA-81D5138DB55F}" type="pres">
      <dgm:prSet presAssocID="{3FB52CF8-5F62-4F20-A777-A9F6781F6C6D}" presName="sibTrans" presStyleCnt="0"/>
      <dgm:spPr/>
    </dgm:pt>
    <dgm:pt modelId="{E68FB525-8DE6-4140-AA89-1A4ECA1FC045}" type="pres">
      <dgm:prSet presAssocID="{8495F3D2-886C-45CB-A84F-9365B8DB4DC0}" presName="compNode" presStyleCnt="0"/>
      <dgm:spPr/>
    </dgm:pt>
    <dgm:pt modelId="{77F70644-8D54-413D-9EE8-6295E7F3BB24}" type="pres">
      <dgm:prSet presAssocID="{8495F3D2-886C-45CB-A84F-9365B8DB4DC0}" presName="iconBgRect" presStyleLbl="bgShp" presStyleIdx="2" presStyleCnt="3"/>
      <dgm:spPr/>
    </dgm:pt>
    <dgm:pt modelId="{7084C458-0A74-4AC8-93CC-C1D3C119B679}" type="pres">
      <dgm:prSet presAssocID="{8495F3D2-886C-45CB-A84F-9365B8DB4DC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ophy"/>
        </a:ext>
      </dgm:extLst>
    </dgm:pt>
    <dgm:pt modelId="{746B7820-1B6A-4BFD-AA04-7011AB548260}" type="pres">
      <dgm:prSet presAssocID="{8495F3D2-886C-45CB-A84F-9365B8DB4DC0}" presName="spaceRect" presStyleCnt="0"/>
      <dgm:spPr/>
    </dgm:pt>
    <dgm:pt modelId="{CD4E0D99-4C55-4D4F-BB9C-7FCE54F0C38D}" type="pres">
      <dgm:prSet presAssocID="{8495F3D2-886C-45CB-A84F-9365B8DB4DC0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30412C05-8D3E-465D-AADF-3863115CAD33}" type="presOf" srcId="{8495F3D2-886C-45CB-A84F-9365B8DB4DC0}" destId="{CD4E0D99-4C55-4D4F-BB9C-7FCE54F0C38D}" srcOrd="0" destOrd="0" presId="urn:microsoft.com/office/officeart/2018/5/layout/IconCircleLabelList"/>
    <dgm:cxn modelId="{FF0A5F38-22CE-41D0-8ABC-ECCE372EDC7D}" srcId="{DFE0AEBC-9016-4AB2-9128-A98D8D02D744}" destId="{4DB8F596-7E24-4665-8C7B-813D5E2F100B}" srcOrd="0" destOrd="0" parTransId="{123BF911-D4A8-461A-A68E-C30DB39EFFFD}" sibTransId="{7BB2E4FD-4A75-4995-9942-E7B319B9256F}"/>
    <dgm:cxn modelId="{6B4B5D39-736D-4928-8DB8-9628F596139F}" srcId="{DFE0AEBC-9016-4AB2-9128-A98D8D02D744}" destId="{8495F3D2-886C-45CB-A84F-9365B8DB4DC0}" srcOrd="2" destOrd="0" parTransId="{9E2E7F98-9A31-4E7A-9DC3-FE99E553D6EF}" sibTransId="{76BAEE02-7B34-4166-8CB5-B99AA0A68687}"/>
    <dgm:cxn modelId="{77BB3F98-0EB0-42A2-AC01-C7CEE834D594}" srcId="{DFE0AEBC-9016-4AB2-9128-A98D8D02D744}" destId="{FC6477EB-A7FC-47BA-8528-B2674D0A24A2}" srcOrd="1" destOrd="0" parTransId="{EB252BA9-FE55-4A26-92E3-9EF0DCD8B546}" sibTransId="{3FB52CF8-5F62-4F20-A777-A9F6781F6C6D}"/>
    <dgm:cxn modelId="{EF42FE9F-D4BE-499F-BFA4-C69CBB5DC815}" type="presOf" srcId="{4DB8F596-7E24-4665-8C7B-813D5E2F100B}" destId="{AD81B04A-1F2A-466F-BCCD-92B58FFA5032}" srcOrd="0" destOrd="0" presId="urn:microsoft.com/office/officeart/2018/5/layout/IconCircleLabelList"/>
    <dgm:cxn modelId="{A7C7EAA2-CCEC-4E86-9FB7-F650516030BF}" type="presOf" srcId="{FC6477EB-A7FC-47BA-8528-B2674D0A24A2}" destId="{6665C94C-3819-446E-A7A0-4DC3B45B019A}" srcOrd="0" destOrd="0" presId="urn:microsoft.com/office/officeart/2018/5/layout/IconCircleLabelList"/>
    <dgm:cxn modelId="{E39D21DF-EE45-4211-935C-C393AED69BB4}" type="presOf" srcId="{DFE0AEBC-9016-4AB2-9128-A98D8D02D744}" destId="{9B9C1D3B-30A4-45E9-A856-1B98833A9002}" srcOrd="0" destOrd="0" presId="urn:microsoft.com/office/officeart/2018/5/layout/IconCircleLabelList"/>
    <dgm:cxn modelId="{906A4A7A-EA49-4A02-AC90-8BA82447535C}" type="presParOf" srcId="{9B9C1D3B-30A4-45E9-A856-1B98833A9002}" destId="{E1B4C323-BC2A-4592-95D7-A6B13220F245}" srcOrd="0" destOrd="0" presId="urn:microsoft.com/office/officeart/2018/5/layout/IconCircleLabelList"/>
    <dgm:cxn modelId="{C8383665-045B-4EAF-B3AF-F7D8118E5DE6}" type="presParOf" srcId="{E1B4C323-BC2A-4592-95D7-A6B13220F245}" destId="{524DBF96-EAE3-4CCC-9014-A44114EF1F26}" srcOrd="0" destOrd="0" presId="urn:microsoft.com/office/officeart/2018/5/layout/IconCircleLabelList"/>
    <dgm:cxn modelId="{6FAA8549-B03A-406B-9F19-193A41DBDBA9}" type="presParOf" srcId="{E1B4C323-BC2A-4592-95D7-A6B13220F245}" destId="{59943933-538E-4171-A6BB-D9917B7F5514}" srcOrd="1" destOrd="0" presId="urn:microsoft.com/office/officeart/2018/5/layout/IconCircleLabelList"/>
    <dgm:cxn modelId="{78A533AB-655C-4D84-82C1-2E87BFACE4AE}" type="presParOf" srcId="{E1B4C323-BC2A-4592-95D7-A6B13220F245}" destId="{6E89736D-4C0C-4B95-A426-6DC3A80A19F1}" srcOrd="2" destOrd="0" presId="urn:microsoft.com/office/officeart/2018/5/layout/IconCircleLabelList"/>
    <dgm:cxn modelId="{D782F379-9FA8-40B6-9DE9-50B3E6B3B8A2}" type="presParOf" srcId="{E1B4C323-BC2A-4592-95D7-A6B13220F245}" destId="{AD81B04A-1F2A-466F-BCCD-92B58FFA5032}" srcOrd="3" destOrd="0" presId="urn:microsoft.com/office/officeart/2018/5/layout/IconCircleLabelList"/>
    <dgm:cxn modelId="{3AEBECE5-5FC7-4A79-B621-6E305E678BF3}" type="presParOf" srcId="{9B9C1D3B-30A4-45E9-A856-1B98833A9002}" destId="{7D8D9ED1-E5F8-4934-9D89-C8F60A384DE7}" srcOrd="1" destOrd="0" presId="urn:microsoft.com/office/officeart/2018/5/layout/IconCircleLabelList"/>
    <dgm:cxn modelId="{B387B2D3-8597-4D20-9E77-5B1F79CE22CF}" type="presParOf" srcId="{9B9C1D3B-30A4-45E9-A856-1B98833A9002}" destId="{DD8B17FF-D491-42A4-99CD-854D25C4DEDA}" srcOrd="2" destOrd="0" presId="urn:microsoft.com/office/officeart/2018/5/layout/IconCircleLabelList"/>
    <dgm:cxn modelId="{626823D3-B822-42CB-B153-35BA6B673146}" type="presParOf" srcId="{DD8B17FF-D491-42A4-99CD-854D25C4DEDA}" destId="{E247FE97-4BB4-4F72-BF6D-1F33EA86573E}" srcOrd="0" destOrd="0" presId="urn:microsoft.com/office/officeart/2018/5/layout/IconCircleLabelList"/>
    <dgm:cxn modelId="{AE1C7FCA-6812-4680-A052-BCFBF41C8C42}" type="presParOf" srcId="{DD8B17FF-D491-42A4-99CD-854D25C4DEDA}" destId="{DB320229-646E-4BC2-BBC2-EF29BA3E28D7}" srcOrd="1" destOrd="0" presId="urn:microsoft.com/office/officeart/2018/5/layout/IconCircleLabelList"/>
    <dgm:cxn modelId="{33592650-FB1F-4C22-A269-656F1ADA27B7}" type="presParOf" srcId="{DD8B17FF-D491-42A4-99CD-854D25C4DEDA}" destId="{77229F8C-9FC0-4175-86B6-2E6BE25A502A}" srcOrd="2" destOrd="0" presId="urn:microsoft.com/office/officeart/2018/5/layout/IconCircleLabelList"/>
    <dgm:cxn modelId="{086E6D7C-8422-4E48-B79B-94915C00AF8D}" type="presParOf" srcId="{DD8B17FF-D491-42A4-99CD-854D25C4DEDA}" destId="{6665C94C-3819-446E-A7A0-4DC3B45B019A}" srcOrd="3" destOrd="0" presId="urn:microsoft.com/office/officeart/2018/5/layout/IconCircleLabelList"/>
    <dgm:cxn modelId="{5BB45908-8DE2-41B7-88DC-B38AB44C47F7}" type="presParOf" srcId="{9B9C1D3B-30A4-45E9-A856-1B98833A9002}" destId="{6E827E83-CD1B-4D55-85DA-81D5138DB55F}" srcOrd="3" destOrd="0" presId="urn:microsoft.com/office/officeart/2018/5/layout/IconCircleLabelList"/>
    <dgm:cxn modelId="{82EC441A-AD16-477B-8DCA-CAF2E1003AF8}" type="presParOf" srcId="{9B9C1D3B-30A4-45E9-A856-1B98833A9002}" destId="{E68FB525-8DE6-4140-AA89-1A4ECA1FC045}" srcOrd="4" destOrd="0" presId="urn:microsoft.com/office/officeart/2018/5/layout/IconCircleLabelList"/>
    <dgm:cxn modelId="{E9FF4EDD-1468-405C-8023-F11C559A4F1D}" type="presParOf" srcId="{E68FB525-8DE6-4140-AA89-1A4ECA1FC045}" destId="{77F70644-8D54-413D-9EE8-6295E7F3BB24}" srcOrd="0" destOrd="0" presId="urn:microsoft.com/office/officeart/2018/5/layout/IconCircleLabelList"/>
    <dgm:cxn modelId="{D652E68D-5B86-4DE2-9B94-393F653EF639}" type="presParOf" srcId="{E68FB525-8DE6-4140-AA89-1A4ECA1FC045}" destId="{7084C458-0A74-4AC8-93CC-C1D3C119B679}" srcOrd="1" destOrd="0" presId="urn:microsoft.com/office/officeart/2018/5/layout/IconCircleLabelList"/>
    <dgm:cxn modelId="{373CE970-F3DD-4FFE-BF23-A60863DA42B3}" type="presParOf" srcId="{E68FB525-8DE6-4140-AA89-1A4ECA1FC045}" destId="{746B7820-1B6A-4BFD-AA04-7011AB548260}" srcOrd="2" destOrd="0" presId="urn:microsoft.com/office/officeart/2018/5/layout/IconCircleLabelList"/>
    <dgm:cxn modelId="{9DA56BD7-2DC2-42D0-99B4-76D4605DC0CB}" type="presParOf" srcId="{E68FB525-8DE6-4140-AA89-1A4ECA1FC045}" destId="{CD4E0D99-4C55-4D4F-BB9C-7FCE54F0C38D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B24297-10E0-4AD9-A12D-51073E8EF216}">
      <dsp:nvSpPr>
        <dsp:cNvPr id="0" name=""/>
        <dsp:cNvSpPr/>
      </dsp:nvSpPr>
      <dsp:spPr>
        <a:xfrm>
          <a:off x="0" y="782273"/>
          <a:ext cx="6245265" cy="1216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Peace</a:t>
          </a:r>
          <a:r>
            <a:rPr lang="en-US" sz="4400" kern="1200" dirty="0"/>
            <a:t> </a:t>
          </a:r>
        </a:p>
      </dsp:txBody>
      <dsp:txXfrm>
        <a:off x="59399" y="841672"/>
        <a:ext cx="6126467" cy="1098002"/>
      </dsp:txXfrm>
    </dsp:sp>
    <dsp:sp modelId="{7BF06C5F-9FFF-4B49-9452-FC504A9BB504}">
      <dsp:nvSpPr>
        <dsp:cNvPr id="0" name=""/>
        <dsp:cNvSpPr/>
      </dsp:nvSpPr>
      <dsp:spPr>
        <a:xfrm>
          <a:off x="0" y="2186273"/>
          <a:ext cx="6245265" cy="121680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Mental Health</a:t>
          </a:r>
        </a:p>
      </dsp:txBody>
      <dsp:txXfrm>
        <a:off x="59399" y="2245672"/>
        <a:ext cx="6126467" cy="1098002"/>
      </dsp:txXfrm>
    </dsp:sp>
    <dsp:sp modelId="{C4E9254D-2680-4F2E-A941-1F127D5A76AF}">
      <dsp:nvSpPr>
        <dsp:cNvPr id="0" name=""/>
        <dsp:cNvSpPr/>
      </dsp:nvSpPr>
      <dsp:spPr>
        <a:xfrm>
          <a:off x="0" y="3590273"/>
          <a:ext cx="6245265" cy="121680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Create Hope</a:t>
          </a:r>
        </a:p>
      </dsp:txBody>
      <dsp:txXfrm>
        <a:off x="59399" y="3649672"/>
        <a:ext cx="6126467" cy="1098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A2AB23-EB0E-451E-B879-65369A826A39}">
      <dsp:nvSpPr>
        <dsp:cNvPr id="0" name=""/>
        <dsp:cNvSpPr/>
      </dsp:nvSpPr>
      <dsp:spPr>
        <a:xfrm>
          <a:off x="262000" y="-31089"/>
          <a:ext cx="8176005" cy="101135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Empowering Girls</a:t>
          </a:r>
        </a:p>
      </dsp:txBody>
      <dsp:txXfrm>
        <a:off x="291622" y="-1467"/>
        <a:ext cx="7195662" cy="952111"/>
      </dsp:txXfrm>
    </dsp:sp>
    <dsp:sp modelId="{CC43B7BC-02AE-47D5-9705-5EF438B997FD}">
      <dsp:nvSpPr>
        <dsp:cNvPr id="0" name=""/>
        <dsp:cNvSpPr/>
      </dsp:nvSpPr>
      <dsp:spPr>
        <a:xfrm>
          <a:off x="728625" y="1079359"/>
          <a:ext cx="8700007" cy="88699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Diversity Equity and Inclusion</a:t>
          </a:r>
        </a:p>
      </dsp:txBody>
      <dsp:txXfrm>
        <a:off x="754604" y="1105338"/>
        <a:ext cx="7342874" cy="835040"/>
      </dsp:txXfrm>
    </dsp:sp>
    <dsp:sp modelId="{08DBB371-7F77-474D-988A-62FC2D3083FA}">
      <dsp:nvSpPr>
        <dsp:cNvPr id="0" name=""/>
        <dsp:cNvSpPr/>
      </dsp:nvSpPr>
      <dsp:spPr>
        <a:xfrm>
          <a:off x="1500229" y="2027736"/>
          <a:ext cx="8742811" cy="91140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Rotaract</a:t>
          </a:r>
        </a:p>
      </dsp:txBody>
      <dsp:txXfrm>
        <a:off x="1526923" y="2054430"/>
        <a:ext cx="7388755" cy="858020"/>
      </dsp:txXfrm>
    </dsp:sp>
    <dsp:sp modelId="{AC53F74D-C772-4DAB-A0C3-D240D29ED7BB}">
      <dsp:nvSpPr>
        <dsp:cNvPr id="0" name=""/>
        <dsp:cNvSpPr/>
      </dsp:nvSpPr>
      <dsp:spPr>
        <a:xfrm>
          <a:off x="2151250" y="3002395"/>
          <a:ext cx="8700007" cy="88699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Polio</a:t>
          </a:r>
        </a:p>
      </dsp:txBody>
      <dsp:txXfrm>
        <a:off x="2177229" y="3028374"/>
        <a:ext cx="7342874" cy="835040"/>
      </dsp:txXfrm>
    </dsp:sp>
    <dsp:sp modelId="{D5217BD4-7019-41A2-B019-847100C82131}">
      <dsp:nvSpPr>
        <dsp:cNvPr id="0" name=""/>
        <dsp:cNvSpPr/>
      </dsp:nvSpPr>
      <dsp:spPr>
        <a:xfrm>
          <a:off x="8123458" y="710449"/>
          <a:ext cx="576548" cy="57654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8253181" y="710449"/>
        <a:ext cx="317102" cy="433852"/>
      </dsp:txXfrm>
    </dsp:sp>
    <dsp:sp modelId="{D4A06AF1-FA8F-418B-B59F-2C1FA33811DC}">
      <dsp:nvSpPr>
        <dsp:cNvPr id="0" name=""/>
        <dsp:cNvSpPr/>
      </dsp:nvSpPr>
      <dsp:spPr>
        <a:xfrm>
          <a:off x="8852083" y="1758719"/>
          <a:ext cx="576548" cy="576548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8981806" y="1758719"/>
        <a:ext cx="317102" cy="433852"/>
      </dsp:txXfrm>
    </dsp:sp>
    <dsp:sp modelId="{13FFB946-C55C-4E65-9F4B-D4FE34B3A75C}">
      <dsp:nvSpPr>
        <dsp:cNvPr id="0" name=""/>
        <dsp:cNvSpPr/>
      </dsp:nvSpPr>
      <dsp:spPr>
        <a:xfrm>
          <a:off x="9569834" y="2806990"/>
          <a:ext cx="576548" cy="576548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9699557" y="2806990"/>
        <a:ext cx="317102" cy="4338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DBE711-7863-4F13-9BE9-81BAB94BBB00}">
      <dsp:nvSpPr>
        <dsp:cNvPr id="0" name=""/>
        <dsp:cNvSpPr/>
      </dsp:nvSpPr>
      <dsp:spPr>
        <a:xfrm>
          <a:off x="643319" y="707"/>
          <a:ext cx="2492894" cy="149573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1" kern="1200" dirty="0"/>
            <a:t>Continuity</a:t>
          </a:r>
          <a:endParaRPr lang="en-US" sz="2600" kern="1200" dirty="0"/>
        </a:p>
      </dsp:txBody>
      <dsp:txXfrm>
        <a:off x="687128" y="44516"/>
        <a:ext cx="2405276" cy="1408118"/>
      </dsp:txXfrm>
    </dsp:sp>
    <dsp:sp modelId="{6A7D086C-BDF6-462B-A29E-AC92AC54F3D5}">
      <dsp:nvSpPr>
        <dsp:cNvPr id="0" name=""/>
        <dsp:cNvSpPr/>
      </dsp:nvSpPr>
      <dsp:spPr>
        <a:xfrm>
          <a:off x="3355588" y="439456"/>
          <a:ext cx="528493" cy="6182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3355588" y="563103"/>
        <a:ext cx="369945" cy="370943"/>
      </dsp:txXfrm>
    </dsp:sp>
    <dsp:sp modelId="{746D21F9-7AB9-4252-88C4-EA14F22EFFA9}">
      <dsp:nvSpPr>
        <dsp:cNvPr id="0" name=""/>
        <dsp:cNvSpPr/>
      </dsp:nvSpPr>
      <dsp:spPr>
        <a:xfrm>
          <a:off x="4133371" y="707"/>
          <a:ext cx="2492894" cy="149573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1" kern="1200"/>
            <a:t>Membership</a:t>
          </a:r>
          <a:endParaRPr lang="en-US" sz="2600" kern="1200"/>
        </a:p>
      </dsp:txBody>
      <dsp:txXfrm>
        <a:off x="4177180" y="44516"/>
        <a:ext cx="2405276" cy="1408118"/>
      </dsp:txXfrm>
    </dsp:sp>
    <dsp:sp modelId="{E3FF49E5-0357-41D1-8765-7DD405DB29F9}">
      <dsp:nvSpPr>
        <dsp:cNvPr id="0" name=""/>
        <dsp:cNvSpPr/>
      </dsp:nvSpPr>
      <dsp:spPr>
        <a:xfrm>
          <a:off x="6845641" y="439456"/>
          <a:ext cx="528493" cy="6182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6845641" y="563103"/>
        <a:ext cx="369945" cy="370943"/>
      </dsp:txXfrm>
    </dsp:sp>
    <dsp:sp modelId="{EB9C8489-FA11-4960-A07B-3483D5056BD4}">
      <dsp:nvSpPr>
        <dsp:cNvPr id="0" name=""/>
        <dsp:cNvSpPr/>
      </dsp:nvSpPr>
      <dsp:spPr>
        <a:xfrm>
          <a:off x="7623424" y="707"/>
          <a:ext cx="2492894" cy="149573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1" kern="1200"/>
            <a:t>Diversity, Equity and Inclusion </a:t>
          </a:r>
          <a:endParaRPr lang="en-US" sz="2600" kern="1200"/>
        </a:p>
      </dsp:txBody>
      <dsp:txXfrm>
        <a:off x="7667233" y="44516"/>
        <a:ext cx="2405276" cy="1408118"/>
      </dsp:txXfrm>
    </dsp:sp>
    <dsp:sp modelId="{9644E173-667F-4AE6-8C03-DA6B0B93C749}">
      <dsp:nvSpPr>
        <dsp:cNvPr id="0" name=""/>
        <dsp:cNvSpPr/>
      </dsp:nvSpPr>
      <dsp:spPr>
        <a:xfrm rot="5400000">
          <a:off x="8605624" y="1670946"/>
          <a:ext cx="528493" cy="6182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 rot="-5400000">
        <a:off x="8684399" y="1715818"/>
        <a:ext cx="370943" cy="369945"/>
      </dsp:txXfrm>
    </dsp:sp>
    <dsp:sp modelId="{2BD64F68-CEF5-4FD3-87EC-2570EECB2456}">
      <dsp:nvSpPr>
        <dsp:cNvPr id="0" name=""/>
        <dsp:cNvSpPr/>
      </dsp:nvSpPr>
      <dsp:spPr>
        <a:xfrm>
          <a:off x="7623424" y="2493601"/>
          <a:ext cx="2492894" cy="149573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1" kern="1200" dirty="0"/>
            <a:t>Mental Health</a:t>
          </a:r>
          <a:endParaRPr lang="en-US" sz="2600" kern="1200" dirty="0"/>
        </a:p>
      </dsp:txBody>
      <dsp:txXfrm>
        <a:off x="7667233" y="2537410"/>
        <a:ext cx="2405276" cy="1408118"/>
      </dsp:txXfrm>
    </dsp:sp>
    <dsp:sp modelId="{710C68FA-F5C1-41FB-ADAB-3361CA31FC1A}">
      <dsp:nvSpPr>
        <dsp:cNvPr id="0" name=""/>
        <dsp:cNvSpPr/>
      </dsp:nvSpPr>
      <dsp:spPr>
        <a:xfrm rot="10800000">
          <a:off x="6875555" y="2932351"/>
          <a:ext cx="528493" cy="6182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 rot="10800000">
        <a:off x="7034103" y="3055998"/>
        <a:ext cx="369945" cy="370943"/>
      </dsp:txXfrm>
    </dsp:sp>
    <dsp:sp modelId="{EACC575B-5C04-4209-B92E-9BDBBD897D26}">
      <dsp:nvSpPr>
        <dsp:cNvPr id="0" name=""/>
        <dsp:cNvSpPr/>
      </dsp:nvSpPr>
      <dsp:spPr>
        <a:xfrm>
          <a:off x="4133371" y="2493601"/>
          <a:ext cx="2492894" cy="149573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1" kern="1200"/>
            <a:t>Foundation</a:t>
          </a:r>
          <a:endParaRPr lang="en-US" sz="2600" kern="1200"/>
        </a:p>
      </dsp:txBody>
      <dsp:txXfrm>
        <a:off x="4177180" y="2537410"/>
        <a:ext cx="2405276" cy="1408118"/>
      </dsp:txXfrm>
    </dsp:sp>
    <dsp:sp modelId="{4F3A97F4-2C93-4A3D-90E9-9DDE4A48F0BE}">
      <dsp:nvSpPr>
        <dsp:cNvPr id="0" name=""/>
        <dsp:cNvSpPr/>
      </dsp:nvSpPr>
      <dsp:spPr>
        <a:xfrm rot="10800000">
          <a:off x="3385503" y="2932351"/>
          <a:ext cx="528493" cy="6182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 rot="10800000">
        <a:off x="3544051" y="3055998"/>
        <a:ext cx="369945" cy="370943"/>
      </dsp:txXfrm>
    </dsp:sp>
    <dsp:sp modelId="{36513AF7-22CE-4A0B-93D7-4F437F05B65F}">
      <dsp:nvSpPr>
        <dsp:cNvPr id="0" name=""/>
        <dsp:cNvSpPr/>
      </dsp:nvSpPr>
      <dsp:spPr>
        <a:xfrm>
          <a:off x="643319" y="2493601"/>
          <a:ext cx="2492894" cy="149573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1" kern="1200"/>
            <a:t>Rotary can no longer be the best kept secret</a:t>
          </a:r>
          <a:endParaRPr lang="en-US" sz="2600" kern="1200"/>
        </a:p>
      </dsp:txBody>
      <dsp:txXfrm>
        <a:off x="687128" y="2537410"/>
        <a:ext cx="2405276" cy="14081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780D91-332B-4DE3-A6BA-785CC59C6D91}">
      <dsp:nvSpPr>
        <dsp:cNvPr id="0" name=""/>
        <dsp:cNvSpPr/>
      </dsp:nvSpPr>
      <dsp:spPr>
        <a:xfrm>
          <a:off x="0" y="825773"/>
          <a:ext cx="2957512" cy="1878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9208D3-8CDE-4072-A337-E5570DB7217C}">
      <dsp:nvSpPr>
        <dsp:cNvPr id="0" name=""/>
        <dsp:cNvSpPr/>
      </dsp:nvSpPr>
      <dsp:spPr>
        <a:xfrm>
          <a:off x="328612" y="1137955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b="1" kern="1200"/>
            <a:t>Environment</a:t>
          </a:r>
          <a:endParaRPr lang="en-US" sz="3700" kern="1200"/>
        </a:p>
      </dsp:txBody>
      <dsp:txXfrm>
        <a:off x="383617" y="1192960"/>
        <a:ext cx="2847502" cy="1768010"/>
      </dsp:txXfrm>
    </dsp:sp>
    <dsp:sp modelId="{70A7E399-61E1-4FBB-BE5E-7C6EF0962D5F}">
      <dsp:nvSpPr>
        <dsp:cNvPr id="0" name=""/>
        <dsp:cNvSpPr/>
      </dsp:nvSpPr>
      <dsp:spPr>
        <a:xfrm>
          <a:off x="3614737" y="825773"/>
          <a:ext cx="2957512" cy="1878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5A1882-592E-47F4-89E1-D28E9DE4F2F7}">
      <dsp:nvSpPr>
        <dsp:cNvPr id="0" name=""/>
        <dsp:cNvSpPr/>
      </dsp:nvSpPr>
      <dsp:spPr>
        <a:xfrm>
          <a:off x="3943350" y="1137955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b="1" kern="1200"/>
            <a:t>Foundation</a:t>
          </a:r>
          <a:endParaRPr lang="en-US" sz="3700" kern="1200"/>
        </a:p>
      </dsp:txBody>
      <dsp:txXfrm>
        <a:off x="3998355" y="1192960"/>
        <a:ext cx="2847502" cy="1768010"/>
      </dsp:txXfrm>
    </dsp:sp>
    <dsp:sp modelId="{35A33B9E-76A4-4634-8E56-59A98E6D22A3}">
      <dsp:nvSpPr>
        <dsp:cNvPr id="0" name=""/>
        <dsp:cNvSpPr/>
      </dsp:nvSpPr>
      <dsp:spPr>
        <a:xfrm>
          <a:off x="7229475" y="825773"/>
          <a:ext cx="2957512" cy="1878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14FE7D-3F3A-47A4-9C0C-362B0A89114E}">
      <dsp:nvSpPr>
        <dsp:cNvPr id="0" name=""/>
        <dsp:cNvSpPr/>
      </dsp:nvSpPr>
      <dsp:spPr>
        <a:xfrm>
          <a:off x="7558087" y="1137955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b="1" kern="1200"/>
            <a:t>Mental Health</a:t>
          </a:r>
          <a:endParaRPr lang="en-US" sz="3700" kern="1200"/>
        </a:p>
      </dsp:txBody>
      <dsp:txXfrm>
        <a:off x="7613092" y="1192960"/>
        <a:ext cx="2847502" cy="17680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30A5DF-8ED7-4472-86C9-FF357C717EDF}">
      <dsp:nvSpPr>
        <dsp:cNvPr id="0" name=""/>
        <dsp:cNvSpPr/>
      </dsp:nvSpPr>
      <dsp:spPr>
        <a:xfrm>
          <a:off x="0" y="2492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32D18A-E01D-4F8A-A067-5F9077FEB61A}">
      <dsp:nvSpPr>
        <dsp:cNvPr id="0" name=""/>
        <dsp:cNvSpPr/>
      </dsp:nvSpPr>
      <dsp:spPr>
        <a:xfrm>
          <a:off x="0" y="2492"/>
          <a:ext cx="6492875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b="1" kern="1200"/>
            <a:t>Rotarians 4 Mental Health</a:t>
          </a:r>
          <a:endParaRPr lang="en-US" sz="3400" kern="1200"/>
        </a:p>
      </dsp:txBody>
      <dsp:txXfrm>
        <a:off x="0" y="2492"/>
        <a:ext cx="6492875" cy="1700138"/>
      </dsp:txXfrm>
    </dsp:sp>
    <dsp:sp modelId="{6C9EEDA5-39E5-4044-8B69-34566DA57C21}">
      <dsp:nvSpPr>
        <dsp:cNvPr id="0" name=""/>
        <dsp:cNvSpPr/>
      </dsp:nvSpPr>
      <dsp:spPr>
        <a:xfrm>
          <a:off x="0" y="1702630"/>
          <a:ext cx="6492875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C64F95-50EF-49CF-BA2B-8DBD08E8A35F}">
      <dsp:nvSpPr>
        <dsp:cNvPr id="0" name=""/>
        <dsp:cNvSpPr/>
      </dsp:nvSpPr>
      <dsp:spPr>
        <a:xfrm>
          <a:off x="0" y="1702630"/>
          <a:ext cx="6492875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b="1" kern="1200" dirty="0"/>
            <a:t>Rotary partnership with Bipolar UK</a:t>
          </a:r>
          <a:endParaRPr lang="en-US" sz="3400" kern="1200" dirty="0"/>
        </a:p>
      </dsp:txBody>
      <dsp:txXfrm>
        <a:off x="0" y="1702630"/>
        <a:ext cx="6492875" cy="1700138"/>
      </dsp:txXfrm>
    </dsp:sp>
    <dsp:sp modelId="{2C9D5346-997C-46A5-95A9-3AF61E393CB9}">
      <dsp:nvSpPr>
        <dsp:cNvPr id="0" name=""/>
        <dsp:cNvSpPr/>
      </dsp:nvSpPr>
      <dsp:spPr>
        <a:xfrm>
          <a:off x="0" y="3402769"/>
          <a:ext cx="6492875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37518D-B1D4-45F7-9E25-34F35B3E40DB}">
      <dsp:nvSpPr>
        <dsp:cNvPr id="0" name=""/>
        <dsp:cNvSpPr/>
      </dsp:nvSpPr>
      <dsp:spPr>
        <a:xfrm>
          <a:off x="0" y="3402769"/>
          <a:ext cx="6492875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b="1" kern="1200"/>
            <a:t>Mental Health Initiatives Rotary Action Group  Toolkits and Fundraising ideas</a:t>
          </a:r>
          <a:endParaRPr lang="en-US" sz="3400" kern="1200"/>
        </a:p>
      </dsp:txBody>
      <dsp:txXfrm>
        <a:off x="0" y="3402769"/>
        <a:ext cx="6492875" cy="170013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4DBF96-EAE3-4CCC-9014-A44114EF1F26}">
      <dsp:nvSpPr>
        <dsp:cNvPr id="0" name=""/>
        <dsp:cNvSpPr/>
      </dsp:nvSpPr>
      <dsp:spPr>
        <a:xfrm>
          <a:off x="679050" y="578168"/>
          <a:ext cx="1887187" cy="18871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943933-538E-4171-A6BB-D9917B7F5514}">
      <dsp:nvSpPr>
        <dsp:cNvPr id="0" name=""/>
        <dsp:cNvSpPr/>
      </dsp:nvSpPr>
      <dsp:spPr>
        <a:xfrm>
          <a:off x="1081237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81B04A-1F2A-466F-BCCD-92B58FFA5032}">
      <dsp:nvSpPr>
        <dsp:cNvPr id="0" name=""/>
        <dsp:cNvSpPr/>
      </dsp:nvSpPr>
      <dsp:spPr>
        <a:xfrm>
          <a:off x="75768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endParaRPr lang="en-US" sz="2500" kern="1200" dirty="0"/>
        </a:p>
      </dsp:txBody>
      <dsp:txXfrm>
        <a:off x="75768" y="3053169"/>
        <a:ext cx="3093750" cy="720000"/>
      </dsp:txXfrm>
    </dsp:sp>
    <dsp:sp modelId="{E247FE97-4BB4-4F72-BF6D-1F33EA86573E}">
      <dsp:nvSpPr>
        <dsp:cNvPr id="0" name=""/>
        <dsp:cNvSpPr/>
      </dsp:nvSpPr>
      <dsp:spPr>
        <a:xfrm>
          <a:off x="4314206" y="578168"/>
          <a:ext cx="1887187" cy="188718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320229-646E-4BC2-BBC2-EF29BA3E28D7}">
      <dsp:nvSpPr>
        <dsp:cNvPr id="0" name=""/>
        <dsp:cNvSpPr/>
      </dsp:nvSpPr>
      <dsp:spPr>
        <a:xfrm>
          <a:off x="4716393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65C94C-3819-446E-A7A0-4DC3B45B019A}">
      <dsp:nvSpPr>
        <dsp:cNvPr id="0" name=""/>
        <dsp:cNvSpPr/>
      </dsp:nvSpPr>
      <dsp:spPr>
        <a:xfrm>
          <a:off x="3710925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b="1" kern="1200" dirty="0"/>
            <a:t>Increase diverse Membership</a:t>
          </a:r>
          <a:endParaRPr lang="en-US" sz="2500" kern="1200" dirty="0"/>
        </a:p>
      </dsp:txBody>
      <dsp:txXfrm>
        <a:off x="3710925" y="3053169"/>
        <a:ext cx="3093750" cy="720000"/>
      </dsp:txXfrm>
    </dsp:sp>
    <dsp:sp modelId="{77F70644-8D54-413D-9EE8-6295E7F3BB24}">
      <dsp:nvSpPr>
        <dsp:cNvPr id="0" name=""/>
        <dsp:cNvSpPr/>
      </dsp:nvSpPr>
      <dsp:spPr>
        <a:xfrm>
          <a:off x="7949362" y="578168"/>
          <a:ext cx="1887187" cy="188718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84C458-0A74-4AC8-93CC-C1D3C119B679}">
      <dsp:nvSpPr>
        <dsp:cNvPr id="0" name=""/>
        <dsp:cNvSpPr/>
      </dsp:nvSpPr>
      <dsp:spPr>
        <a:xfrm>
          <a:off x="8351550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4E0D99-4C55-4D4F-BB9C-7FCE54F0C38D}">
      <dsp:nvSpPr>
        <dsp:cNvPr id="0" name=""/>
        <dsp:cNvSpPr/>
      </dsp:nvSpPr>
      <dsp:spPr>
        <a:xfrm>
          <a:off x="7346081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b="1" kern="1200"/>
            <a:t>Show our success stories </a:t>
          </a:r>
          <a:endParaRPr lang="en-US" sz="2500" kern="1200"/>
        </a:p>
      </dsp:txBody>
      <dsp:txXfrm>
        <a:off x="7346081" y="3053169"/>
        <a:ext cx="30937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5E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9FB38-0DAD-4FAB-9FC5-F94E611E5E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EE9E29-C96A-4918-84AE-3C497E988E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8887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53A7A-B7D3-4106-9147-33080F592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6D7D8B-D7FF-4897-B54D-FF6D6959BE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6A775-6DD1-4E07-A8CD-DFC65184F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32ED5-8A94-4893-8680-C29899294518}" type="datetimeFigureOut">
              <a:rPr lang="en-GB" smtClean="0"/>
              <a:t>15/08/2023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A31DB0-5A9F-4A27-B7D2-5EBBD596C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A19C5-1666-4133-8681-AE2EA4C0A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536E-8DD7-456D-94CF-4AE951D28A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074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C8E7D3-1E96-4421-8CDB-ED913415C3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A1754C-C371-4D0E-9DEF-1B6F44974D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A6CC9B-DD59-41AF-A28B-A8826B2C2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32ED5-8A94-4893-8680-C29899294518}" type="datetimeFigureOut">
              <a:rPr lang="en-GB" smtClean="0"/>
              <a:t>15/08/2023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905754-9FF5-404F-B7A8-85C0139A8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78AA73-411D-45A6-9177-B35217217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536E-8DD7-456D-94CF-4AE951D28A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832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005E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A2E70-3866-41C4-97EE-DE04FA6E0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289C7-7854-454E-BD39-C3A8D339AC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41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97B6F6-DE55-4E0B-ADBE-612F206A09FD}"/>
              </a:ext>
            </a:extLst>
          </p:cNvPr>
          <p:cNvSpPr/>
          <p:nvPr userDrawn="1"/>
        </p:nvSpPr>
        <p:spPr>
          <a:xfrm>
            <a:off x="0" y="5953125"/>
            <a:ext cx="12192000" cy="9048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8449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DE9D7-8EB9-41A1-9EAA-B855DC176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30C348-CEBF-4D3F-9021-E6616E5E92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9D6D7-CC87-453C-90F2-C0AA89A11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32ED5-8A94-4893-8680-C29899294518}" type="datetimeFigureOut">
              <a:rPr lang="en-GB" smtClean="0"/>
              <a:t>15/08/2023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E09E71-71F6-4F1F-97DD-7EC9D7979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3FA339-532E-49EA-93BF-87C7B265B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536E-8DD7-456D-94CF-4AE951D28A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380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7E5B2-7DC0-4F4B-A097-3929F7646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A1CB93-174B-4592-94C6-F904931BE6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F501D0-75C0-44F2-A2C4-5EAD4AB34D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B56816-F0D0-48E2-8E9F-2CECFE864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32ED5-8A94-4893-8680-C29899294518}" type="datetimeFigureOut">
              <a:rPr lang="en-GB" smtClean="0"/>
              <a:t>15/08/2023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C0B84A-AF74-4126-A284-3B56E06C8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D696CB-1FAC-444F-812D-BE81E6556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536E-8DD7-456D-94CF-4AE951D28A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7791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8F9E1-73B2-431E-8EFD-B7E3620EC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678B7A-6C27-40F1-A0E1-099DB25429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3C148F-FB53-4BCE-82BA-1E6D8E1066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8065F8-8DC0-42E3-BF18-0BFA8C324D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C68301-47FB-47B4-A4D3-C8D03128B6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0AD3CE-9BB4-49CD-851D-C2126B1EE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32ED5-8A94-4893-8680-C29899294518}" type="datetimeFigureOut">
              <a:rPr lang="en-GB" smtClean="0"/>
              <a:t>15/08/2023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8CCDD5-E67B-48DF-9FB0-727BB370B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0D233A-5D55-429C-97D2-11086AED6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536E-8DD7-456D-94CF-4AE951D28A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5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76D0A-FE9C-45F1-80DF-883C636D2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B89E21-B9B7-43C6-9216-A28DE464F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32ED5-8A94-4893-8680-C29899294518}" type="datetimeFigureOut">
              <a:rPr lang="en-GB" smtClean="0"/>
              <a:t>15/08/2023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2F6765-B3FB-4DF4-A2FB-FAD3C64ED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9E4939-F911-414D-B82E-769AAA989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536E-8DD7-456D-94CF-4AE951D28A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2818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6D2281-176A-462D-A85F-BA15450D9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32ED5-8A94-4893-8680-C29899294518}" type="datetimeFigureOut">
              <a:rPr lang="en-GB" smtClean="0"/>
              <a:t>15/08/2023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2A7C05-BE83-4994-8CBD-72FAABBAB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5B1196-38EF-4D13-868D-126FCE49E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536E-8DD7-456D-94CF-4AE951D28A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8833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59D3A-FD1C-4C77-A1ED-083C521E5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C410F-D1F3-41C6-8BA0-B8E25BB8D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4B5152-DBA5-4448-A6A1-6B2B550AED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7AD4B4-5FE3-49A4-B0A3-C139AC677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32ED5-8A94-4893-8680-C29899294518}" type="datetimeFigureOut">
              <a:rPr lang="en-GB" smtClean="0"/>
              <a:t>15/08/2023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D1C070-6D28-49B5-80CB-857CBB52B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6707AF-2AC6-4250-BAD5-FBDB0E123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536E-8DD7-456D-94CF-4AE951D28A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183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BC227-D323-420C-8D81-EB08DC857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493766-CE17-45FE-A322-5BF5AFA753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501064-7658-488B-B187-18ABB2FE9A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F87F4-BC92-4DCA-9CB3-3CB1C84F6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32ED5-8A94-4893-8680-C29899294518}" type="datetimeFigureOut">
              <a:rPr lang="en-GB" smtClean="0"/>
              <a:t>15/08/2023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523B4A-E00C-4092-9C56-C4CBD17B2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1A4561-B7EE-4E7C-9785-CA6246E84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536E-8DD7-456D-94CF-4AE951D28A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698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3D96DE-5874-46DF-997B-E075D3DBA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FB6401-1456-4D60-8CFF-A5A8D25018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34450-1ACF-443E-BE10-6352CF9139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32ED5-8A94-4893-8680-C29899294518}" type="datetimeFigureOut">
              <a:rPr lang="en-GB" smtClean="0"/>
              <a:t>15/08/2023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0DD033-06AD-488A-90A3-9B50F1C145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B0D6AA-A366-485D-A6D6-D35D8D1140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5536E-8DD7-456D-94CF-4AE951D28A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523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1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3F98C-5832-4CF7-827F-3FCFB6AD1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6525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 </a:t>
            </a:r>
            <a:br>
              <a:rPr lang="en-GB" b="1" dirty="0">
                <a:solidFill>
                  <a:schemeClr val="bg1"/>
                </a:solidFill>
              </a:rPr>
            </a:br>
            <a:br>
              <a:rPr lang="en-GB" b="1" dirty="0">
                <a:solidFill>
                  <a:schemeClr val="bg1"/>
                </a:solidFill>
              </a:rPr>
            </a:br>
            <a:br>
              <a:rPr lang="en-GB" b="1" dirty="0">
                <a:solidFill>
                  <a:schemeClr val="bg1"/>
                </a:solidFill>
                <a:latin typeface="+mn-lt"/>
              </a:rPr>
            </a:br>
            <a:endParaRPr lang="en-GB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F06B5D3-266F-4B62-B4C5-BB09DB8B3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7527"/>
            <a:ext cx="10277104" cy="37763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5400" b="1" i="1" dirty="0">
                <a:solidFill>
                  <a:srgbClr val="F8F8F8"/>
                </a:solidFill>
              </a:rPr>
              <a:t>Create Hope in the World </a:t>
            </a:r>
          </a:p>
          <a:p>
            <a:pPr marL="0" indent="0" algn="ctr">
              <a:buNone/>
            </a:pPr>
            <a:endParaRPr lang="en-GB" sz="16000" b="1" dirty="0">
              <a:solidFill>
                <a:srgbClr val="F8F8F8"/>
              </a:solidFill>
            </a:endParaRPr>
          </a:p>
          <a:p>
            <a:pPr marL="0" indent="0" algn="ctr">
              <a:buNone/>
            </a:pPr>
            <a:endParaRPr lang="en-GB" sz="6000" b="1" dirty="0">
              <a:solidFill>
                <a:srgbClr val="F8F8F8"/>
              </a:solidFill>
            </a:endParaRPr>
          </a:p>
          <a:p>
            <a:pPr marL="0" indent="0" algn="ctr">
              <a:buNone/>
            </a:pPr>
            <a:endParaRPr lang="en-GB" sz="6000" dirty="0">
              <a:solidFill>
                <a:srgbClr val="F8F8F8"/>
              </a:solidFill>
            </a:endParaRPr>
          </a:p>
          <a:p>
            <a:pPr marL="0" indent="0" algn="ctr">
              <a:buNone/>
            </a:pPr>
            <a:endParaRPr lang="en-GB" sz="6000" dirty="0">
              <a:solidFill>
                <a:srgbClr val="F8F8F8"/>
              </a:solidFill>
            </a:endParaRPr>
          </a:p>
          <a:p>
            <a:pPr marL="0" indent="0" algn="ctr">
              <a:buNone/>
            </a:pPr>
            <a:endParaRPr lang="en-GB" sz="6000" dirty="0">
              <a:solidFill>
                <a:srgbClr val="F8F8F8"/>
              </a:solidFill>
            </a:endParaRP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8C4C72C2-2D58-2D6F-82AE-B19108DBB2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65" y="5958207"/>
            <a:ext cx="897537" cy="881980"/>
          </a:xfrm>
          <a:prstGeom prst="rect">
            <a:avLst/>
          </a:prstGeom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3B1F7EDC-AB59-D0BA-22C6-125C70655C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976020"/>
            <a:ext cx="897537" cy="881980"/>
          </a:xfrm>
          <a:prstGeom prst="rect">
            <a:avLst/>
          </a:prstGeom>
        </p:spPr>
      </p:pic>
      <p:pic>
        <p:nvPicPr>
          <p:cNvPr id="14" name="Picture 13" descr="A picture containing table&#10;&#10;Description automatically generated">
            <a:extLst>
              <a:ext uri="{FF2B5EF4-FFF2-40B4-BE49-F238E27FC236}">
                <a16:creationId xmlns:a16="http://schemas.microsoft.com/office/drawing/2014/main" id="{F0D1458C-1C84-EABD-468C-7173824533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63" t="26329" r="5312" b="25935"/>
          <a:stretch/>
        </p:blipFill>
        <p:spPr>
          <a:xfrm>
            <a:off x="10392168" y="6069910"/>
            <a:ext cx="1647432" cy="6826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D74F74-449C-A369-9394-97EABE4C4C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7926" y="1964052"/>
            <a:ext cx="4041065" cy="391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728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8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34F3D96-6415-3369-EBC6-EAC92ED9F36B}"/>
              </a:ext>
            </a:extLst>
          </p:cNvPr>
          <p:cNvSpPr txBox="1"/>
          <p:nvPr/>
        </p:nvSpPr>
        <p:spPr>
          <a:xfrm>
            <a:off x="535020" y="685800"/>
            <a:ext cx="2780271" cy="510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Rotary and Mental Health</a:t>
            </a:r>
          </a:p>
        </p:txBody>
      </p:sp>
      <p:pic>
        <p:nvPicPr>
          <p:cNvPr id="13" name="Picture 12" descr="A picture containing table&#10;&#10;Description automatically generated">
            <a:extLst>
              <a:ext uri="{FF2B5EF4-FFF2-40B4-BE49-F238E27FC236}">
                <a16:creationId xmlns:a16="http://schemas.microsoft.com/office/drawing/2014/main" id="{8ED235FC-85BA-9E4F-9A51-A4A9A80632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63" t="26329" r="5312" b="25935"/>
          <a:stretch/>
        </p:blipFill>
        <p:spPr>
          <a:xfrm>
            <a:off x="10392168" y="6069910"/>
            <a:ext cx="1647432" cy="682668"/>
          </a:xfrm>
          <a:prstGeom prst="rect">
            <a:avLst/>
          </a:prstGeom>
        </p:spPr>
      </p:pic>
      <p:pic>
        <p:nvPicPr>
          <p:cNvPr id="14" name="Picture 13" descr="Logo, company name&#10;&#10;Description automatically generated">
            <a:extLst>
              <a:ext uri="{FF2B5EF4-FFF2-40B4-BE49-F238E27FC236}">
                <a16:creationId xmlns:a16="http://schemas.microsoft.com/office/drawing/2014/main" id="{51CE7069-C1EC-B289-863F-BD8C330FBB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976020"/>
            <a:ext cx="897537" cy="881980"/>
          </a:xfrm>
          <a:prstGeom prst="rect">
            <a:avLst/>
          </a:prstGeom>
        </p:spPr>
      </p:pic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8973AA17-6E2D-3FBB-FE25-1FAB1D734C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4440395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87170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CA74D-7B76-BB2B-ABD0-009BA7695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+mn-lt"/>
              </a:rPr>
              <a:t>How can we get clubs to embrace  Mental Health Initiatives?</a:t>
            </a:r>
            <a:endParaRPr lang="en-GB" sz="40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42648-1961-5D04-5B61-B064150EC9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sz="2800" dirty="0">
              <a:solidFill>
                <a:srgbClr val="F8F8F8"/>
              </a:solidFill>
            </a:endParaRPr>
          </a:p>
          <a:p>
            <a:endParaRPr lang="en-GB" dirty="0"/>
          </a:p>
        </p:txBody>
      </p:sp>
      <p:pic>
        <p:nvPicPr>
          <p:cNvPr id="13" name="Picture 12" descr="A picture containing table&#10;&#10;Description automatically generated">
            <a:extLst>
              <a:ext uri="{FF2B5EF4-FFF2-40B4-BE49-F238E27FC236}">
                <a16:creationId xmlns:a16="http://schemas.microsoft.com/office/drawing/2014/main" id="{8ED235FC-85BA-9E4F-9A51-A4A9A80632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63" t="26329" r="5312" b="25935"/>
          <a:stretch/>
        </p:blipFill>
        <p:spPr>
          <a:xfrm>
            <a:off x="10392168" y="6069910"/>
            <a:ext cx="1647432" cy="682668"/>
          </a:xfrm>
          <a:prstGeom prst="rect">
            <a:avLst/>
          </a:prstGeom>
        </p:spPr>
      </p:pic>
      <p:pic>
        <p:nvPicPr>
          <p:cNvPr id="14" name="Picture 13" descr="Logo, company name&#10;&#10;Description automatically generated">
            <a:extLst>
              <a:ext uri="{FF2B5EF4-FFF2-40B4-BE49-F238E27FC236}">
                <a16:creationId xmlns:a16="http://schemas.microsoft.com/office/drawing/2014/main" id="{51CE7069-C1EC-B289-863F-BD8C330FBB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976020"/>
            <a:ext cx="897537" cy="881980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F6097BC1-10B3-5533-2A02-4DCCC4953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0" y="1472540"/>
            <a:ext cx="3057762" cy="419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115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7BD734-7DF0-7543-E7B1-39DBE9E17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Summary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FBC558E-979E-9354-3422-A75FC25E6978}"/>
              </a:ext>
            </a:extLst>
          </p:cNvPr>
          <p:cNvSpPr txBox="1"/>
          <p:nvPr/>
        </p:nvSpPr>
        <p:spPr>
          <a:xfrm>
            <a:off x="5153893" y="1804405"/>
            <a:ext cx="2364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600" b="1" dirty="0">
              <a:solidFill>
                <a:schemeClr val="bg1"/>
              </a:solidFill>
            </a:endParaRPr>
          </a:p>
        </p:txBody>
      </p:sp>
      <p:pic>
        <p:nvPicPr>
          <p:cNvPr id="11" name="Picture 10" descr="A picture containing table&#10;&#10;Description automatically generated">
            <a:extLst>
              <a:ext uri="{FF2B5EF4-FFF2-40B4-BE49-F238E27FC236}">
                <a16:creationId xmlns:a16="http://schemas.microsoft.com/office/drawing/2014/main" id="{CEDD3C09-E060-855B-1C79-FA84ECFFEA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63" t="26329" r="5312" b="25935"/>
          <a:stretch/>
        </p:blipFill>
        <p:spPr>
          <a:xfrm>
            <a:off x="10392168" y="6069910"/>
            <a:ext cx="1647432" cy="682668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B47FD067-55B6-D8E8-26EB-090BCE50D6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976020"/>
            <a:ext cx="897537" cy="881980"/>
          </a:xfrm>
          <a:prstGeom prst="rect">
            <a:avLst/>
          </a:prstGeom>
        </p:spPr>
      </p:pic>
      <p:graphicFrame>
        <p:nvGraphicFramePr>
          <p:cNvPr id="22" name="TextBox 19">
            <a:extLst>
              <a:ext uri="{FF2B5EF4-FFF2-40B4-BE49-F238E27FC236}">
                <a16:creationId xmlns:a16="http://schemas.microsoft.com/office/drawing/2014/main" id="{E6E10C6F-CEC3-6E3D-6241-5DCF26446C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9364007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33F4E0B-8CCE-9CED-BC28-4CF023FC0053}"/>
              </a:ext>
            </a:extLst>
          </p:cNvPr>
          <p:cNvSpPr txBox="1"/>
          <p:nvPr/>
        </p:nvSpPr>
        <p:spPr>
          <a:xfrm>
            <a:off x="1341912" y="4904509"/>
            <a:ext cx="28738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DISTRICT TEAM ARE HERE TO SERVE YOU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128260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BD734-7DF0-7543-E7B1-39DBE9E17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39961"/>
          </a:xfrm>
        </p:spPr>
        <p:txBody>
          <a:bodyPr/>
          <a:lstStyle/>
          <a:p>
            <a:pPr algn="ctr"/>
            <a:r>
              <a:rPr lang="en-US" b="1" i="1" dirty="0">
                <a:solidFill>
                  <a:srgbClr val="FFFF00"/>
                </a:solidFill>
                <a:latin typeface="+mn-lt"/>
              </a:rPr>
              <a:t>Lets Make a Difference in 1090 </a:t>
            </a:r>
            <a:endParaRPr lang="en-GB" b="1" i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A724B6CD-3371-7569-C380-87932456CE2A}"/>
              </a:ext>
            </a:extLst>
          </p:cNvPr>
          <p:cNvSpPr/>
          <p:nvPr/>
        </p:nvSpPr>
        <p:spPr>
          <a:xfrm>
            <a:off x="3011142" y="1426914"/>
            <a:ext cx="2782291" cy="2856426"/>
          </a:xfrm>
          <a:prstGeom prst="flowChartConnector">
            <a:avLst/>
          </a:prstGeom>
          <a:solidFill>
            <a:srgbClr val="CC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BCEC0DFD-F7FE-2965-769F-18F240BEF160}"/>
              </a:ext>
            </a:extLst>
          </p:cNvPr>
          <p:cNvSpPr/>
          <p:nvPr/>
        </p:nvSpPr>
        <p:spPr>
          <a:xfrm>
            <a:off x="5510151" y="1474518"/>
            <a:ext cx="3351315" cy="2461038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Service &amp; Foundation</a:t>
            </a:r>
            <a:endParaRPr lang="en-GB" sz="3600" b="1" dirty="0">
              <a:solidFill>
                <a:schemeClr val="bg1"/>
              </a:solidFill>
            </a:endParaRPr>
          </a:p>
          <a:p>
            <a:pPr algn="ctr"/>
            <a:endParaRPr lang="en-GB" dirty="0"/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13E3C302-DC45-AAC3-C1CE-E8711542A013}"/>
              </a:ext>
            </a:extLst>
          </p:cNvPr>
          <p:cNvSpPr/>
          <p:nvPr/>
        </p:nvSpPr>
        <p:spPr>
          <a:xfrm flipH="1" flipV="1">
            <a:off x="4129895" y="3200359"/>
            <a:ext cx="3204354" cy="2461037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highlight>
                <a:srgbClr val="FF0000"/>
              </a:highlight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FBC558E-979E-9354-3422-A75FC25E6978}"/>
              </a:ext>
            </a:extLst>
          </p:cNvPr>
          <p:cNvSpPr txBox="1"/>
          <p:nvPr/>
        </p:nvSpPr>
        <p:spPr>
          <a:xfrm>
            <a:off x="5153893" y="1804405"/>
            <a:ext cx="2364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5607614-FCB5-A96E-7FB7-10DB4B90A538}"/>
              </a:ext>
            </a:extLst>
          </p:cNvPr>
          <p:cNvSpPr txBox="1"/>
          <p:nvPr/>
        </p:nvSpPr>
        <p:spPr>
          <a:xfrm rot="10800000" flipH="1" flipV="1">
            <a:off x="3243948" y="3210480"/>
            <a:ext cx="38574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          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        Diverse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         Membership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53EE30E-D8FC-BC41-3B95-53EE86D0A016}"/>
              </a:ext>
            </a:extLst>
          </p:cNvPr>
          <p:cNvSpPr txBox="1"/>
          <p:nvPr/>
        </p:nvSpPr>
        <p:spPr>
          <a:xfrm>
            <a:off x="3810497" y="1947498"/>
            <a:ext cx="20663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Social Media</a:t>
            </a:r>
            <a:endParaRPr lang="en-GB" sz="3600" b="1" dirty="0">
              <a:solidFill>
                <a:schemeClr val="bg1"/>
              </a:solidFill>
            </a:endParaRPr>
          </a:p>
        </p:txBody>
      </p:sp>
      <p:pic>
        <p:nvPicPr>
          <p:cNvPr id="11" name="Picture 10" descr="A picture containing table&#10;&#10;Description automatically generated">
            <a:extLst>
              <a:ext uri="{FF2B5EF4-FFF2-40B4-BE49-F238E27FC236}">
                <a16:creationId xmlns:a16="http://schemas.microsoft.com/office/drawing/2014/main" id="{CEDD3C09-E060-855B-1C79-FA84ECFFEA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63" t="26329" r="5312" b="25935"/>
          <a:stretch/>
        </p:blipFill>
        <p:spPr>
          <a:xfrm>
            <a:off x="10392168" y="6069910"/>
            <a:ext cx="1647432" cy="682668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B47FD067-55B6-D8E8-26EB-090BCE50D6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976020"/>
            <a:ext cx="897537" cy="88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077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 descr="Logo, company name&#10;&#10;Description automatically generated">
            <a:extLst>
              <a:ext uri="{FF2B5EF4-FFF2-40B4-BE49-F238E27FC236}">
                <a16:creationId xmlns:a16="http://schemas.microsoft.com/office/drawing/2014/main" id="{DE6B5FF4-145C-5EEA-0AD6-65977DBBD9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012" y="5958557"/>
            <a:ext cx="854766" cy="839950"/>
          </a:xfrm>
          <a:prstGeom prst="rect">
            <a:avLst/>
          </a:prstGeom>
        </p:spPr>
      </p:pic>
      <p:pic>
        <p:nvPicPr>
          <p:cNvPr id="7" name="Picture 6" descr="A picture containing table&#10;&#10;Description automatically generated">
            <a:extLst>
              <a:ext uri="{FF2B5EF4-FFF2-40B4-BE49-F238E27FC236}">
                <a16:creationId xmlns:a16="http://schemas.microsoft.com/office/drawing/2014/main" id="{3CE2A81A-E9D1-C333-1484-C7C220904A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63" t="26329" r="5312" b="25935"/>
          <a:stretch/>
        </p:blipFill>
        <p:spPr>
          <a:xfrm>
            <a:off x="10323403" y="6037198"/>
            <a:ext cx="1647432" cy="6826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3DA07C-6677-6DEF-0A05-DB421F5873FB}"/>
              </a:ext>
            </a:extLst>
          </p:cNvPr>
          <p:cNvSpPr txBox="1"/>
          <p:nvPr/>
        </p:nvSpPr>
        <p:spPr>
          <a:xfrm>
            <a:off x="1365662" y="748145"/>
            <a:ext cx="92271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Important Dates</a:t>
            </a:r>
            <a:endParaRPr lang="en-GB" sz="4000" b="1" dirty="0">
              <a:solidFill>
                <a:srgbClr val="FFFF00"/>
              </a:solidFill>
            </a:endParaRPr>
          </a:p>
          <a:p>
            <a:pPr algn="ctr"/>
            <a:r>
              <a:rPr lang="en-US" sz="2800" b="1" dirty="0">
                <a:solidFill>
                  <a:srgbClr val="FFFF00"/>
                </a:solidFill>
              </a:rPr>
              <a:t>Saturday 30th September in Benson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How to make your Rotary Club Sizzle! 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</a:rPr>
              <a:t>Thursday 5th October via zoom 7pm - 8pm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GB&amp;I Membership Lead - Steve Martin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</a:rPr>
              <a:t>Saturday 4th November via zoom  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Puzzling for mindfulness/mental health. The aim is to demonstrate how enjoyment of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solving puzzles can alleviate anxiety 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</a:rPr>
              <a:t>Sunday 17th December Carol Concert -  2pm - 3pm - TBC</a:t>
            </a:r>
          </a:p>
          <a:p>
            <a:pPr algn="ctr"/>
            <a:endParaRPr lang="en-GB" sz="2800" b="1" dirty="0">
              <a:solidFill>
                <a:srgbClr val="FF0000"/>
              </a:solidFill>
            </a:endParaRPr>
          </a:p>
          <a:p>
            <a:pPr algn="ctr"/>
            <a:endParaRPr lang="en-GB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6756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 descr="Logo, company name&#10;&#10;Description automatically generated">
            <a:extLst>
              <a:ext uri="{FF2B5EF4-FFF2-40B4-BE49-F238E27FC236}">
                <a16:creationId xmlns:a16="http://schemas.microsoft.com/office/drawing/2014/main" id="{DE6B5FF4-145C-5EEA-0AD6-65977DBBD9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012" y="5958557"/>
            <a:ext cx="854766" cy="839950"/>
          </a:xfrm>
          <a:prstGeom prst="rect">
            <a:avLst/>
          </a:prstGeom>
        </p:spPr>
      </p:pic>
      <p:pic>
        <p:nvPicPr>
          <p:cNvPr id="7" name="Picture 6" descr="A picture containing table&#10;&#10;Description automatically generated">
            <a:extLst>
              <a:ext uri="{FF2B5EF4-FFF2-40B4-BE49-F238E27FC236}">
                <a16:creationId xmlns:a16="http://schemas.microsoft.com/office/drawing/2014/main" id="{3CE2A81A-E9D1-C333-1484-C7C220904A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63" t="26329" r="5312" b="25935"/>
          <a:stretch/>
        </p:blipFill>
        <p:spPr>
          <a:xfrm>
            <a:off x="10323403" y="6037198"/>
            <a:ext cx="1647432" cy="6826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3DA07C-6677-6DEF-0A05-DB421F5873FB}"/>
              </a:ext>
            </a:extLst>
          </p:cNvPr>
          <p:cNvSpPr txBox="1"/>
          <p:nvPr/>
        </p:nvSpPr>
        <p:spPr>
          <a:xfrm>
            <a:off x="1092530" y="1"/>
            <a:ext cx="9500260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rgbClr val="FFFF00"/>
              </a:solidFill>
            </a:endParaRPr>
          </a:p>
          <a:p>
            <a:pPr algn="ctr"/>
            <a:r>
              <a:rPr lang="en-US" sz="4000" b="1" dirty="0">
                <a:solidFill>
                  <a:srgbClr val="FFFF00"/>
                </a:solidFill>
              </a:rPr>
              <a:t>Important Dates 2024</a:t>
            </a:r>
            <a:endParaRPr lang="en-GB" sz="4000" b="1" dirty="0">
              <a:solidFill>
                <a:srgbClr val="FFFF00"/>
              </a:solidFill>
            </a:endParaRPr>
          </a:p>
          <a:p>
            <a:pPr algn="ctr"/>
            <a:r>
              <a:rPr lang="en-US" sz="2800" b="1" dirty="0">
                <a:solidFill>
                  <a:srgbClr val="FFFF00"/>
                </a:solidFill>
              </a:rPr>
              <a:t>Saturday 10</a:t>
            </a:r>
            <a:r>
              <a:rPr lang="en-US" sz="2800" b="1" baseline="30000" dirty="0">
                <a:solidFill>
                  <a:srgbClr val="FFFF00"/>
                </a:solidFill>
              </a:rPr>
              <a:t>th</a:t>
            </a:r>
            <a:r>
              <a:rPr lang="en-US" sz="2800" b="1" dirty="0">
                <a:solidFill>
                  <a:srgbClr val="FFFF00"/>
                </a:solidFill>
              </a:rPr>
              <a:t> February in Benson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Rotary Village / House of Friendship – showcase of our clubs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</a:rPr>
              <a:t>TBC March </a:t>
            </a:r>
            <a:r>
              <a:rPr lang="en-US" sz="2800" b="1">
                <a:solidFill>
                  <a:srgbClr val="FFFF00"/>
                </a:solidFill>
              </a:rPr>
              <a:t>Interactive event </a:t>
            </a:r>
            <a:endParaRPr lang="en-US" sz="2800" b="1" dirty="0">
              <a:solidFill>
                <a:srgbClr val="FFFF00"/>
              </a:solidFill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A Live stream event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</a:rPr>
              <a:t>Tuesday 16</a:t>
            </a:r>
            <a:r>
              <a:rPr lang="en-US" sz="2800" b="1" baseline="30000" dirty="0">
                <a:solidFill>
                  <a:srgbClr val="FFFF00"/>
                </a:solidFill>
              </a:rPr>
              <a:t>th</a:t>
            </a:r>
            <a:r>
              <a:rPr lang="en-US" sz="2800" b="1" dirty="0">
                <a:solidFill>
                  <a:srgbClr val="FFFF00"/>
                </a:solidFill>
              </a:rPr>
              <a:t> April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Race Against Dementia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</a:rPr>
              <a:t>Monday 10</a:t>
            </a:r>
            <a:r>
              <a:rPr lang="en-US" sz="2800" b="1" baseline="30000" dirty="0">
                <a:solidFill>
                  <a:srgbClr val="FFFF00"/>
                </a:solidFill>
              </a:rPr>
              <a:t>th</a:t>
            </a:r>
            <a:r>
              <a:rPr lang="en-US" sz="2800" b="1" dirty="0">
                <a:solidFill>
                  <a:srgbClr val="FFFF00"/>
                </a:solidFill>
              </a:rPr>
              <a:t> June   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District Golf Day at Temple Golf Club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</a:rPr>
              <a:t>Saturday 6</a:t>
            </a:r>
            <a:r>
              <a:rPr lang="en-US" sz="2800" b="1" baseline="30000" dirty="0">
                <a:solidFill>
                  <a:srgbClr val="FFFF00"/>
                </a:solidFill>
              </a:rPr>
              <a:t>th</a:t>
            </a:r>
            <a:r>
              <a:rPr lang="en-US" sz="2800" b="1" dirty="0">
                <a:solidFill>
                  <a:srgbClr val="FFFF00"/>
                </a:solidFill>
              </a:rPr>
              <a:t> July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Centenary Celebration</a:t>
            </a:r>
          </a:p>
          <a:p>
            <a:pPr algn="ctr"/>
            <a:endParaRPr lang="en-GB" sz="2800" b="1" dirty="0">
              <a:solidFill>
                <a:srgbClr val="FF0000"/>
              </a:solidFill>
            </a:endParaRPr>
          </a:p>
          <a:p>
            <a:pPr algn="ctr"/>
            <a:endParaRPr lang="en-GB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04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2582"/>
            <a:ext cx="10515600" cy="4104793"/>
          </a:xfrm>
        </p:spPr>
        <p:txBody>
          <a:bodyPr>
            <a:normAutofit fontScale="55000" lnSpcReduction="20000"/>
          </a:bodyPr>
          <a:lstStyle/>
          <a:p>
            <a:endParaRPr lang="en-GB" dirty="0"/>
          </a:p>
          <a:p>
            <a:pPr marL="0" indent="0" algn="ctr">
              <a:buNone/>
            </a:pPr>
            <a:endParaRPr lang="en-GB" sz="5400" b="1" i="1" dirty="0">
              <a:solidFill>
                <a:srgbClr val="F8F8F8"/>
              </a:solidFill>
            </a:endParaRPr>
          </a:p>
          <a:p>
            <a:pPr marL="0" indent="0" algn="ctr">
              <a:buNone/>
            </a:pPr>
            <a:endParaRPr lang="en-GB" sz="5400" b="1" i="1" dirty="0">
              <a:solidFill>
                <a:srgbClr val="F8F8F8"/>
              </a:solidFill>
            </a:endParaRPr>
          </a:p>
          <a:p>
            <a:pPr marL="0" indent="0" algn="ctr">
              <a:buNone/>
            </a:pPr>
            <a:endParaRPr lang="en-GB" sz="5400" b="1" i="1" dirty="0">
              <a:solidFill>
                <a:srgbClr val="F8F8F8"/>
              </a:solidFill>
            </a:endParaRPr>
          </a:p>
          <a:p>
            <a:pPr marL="0" indent="0" algn="ctr">
              <a:buNone/>
            </a:pPr>
            <a:endParaRPr lang="en-GB" sz="5400" b="1" i="1" dirty="0">
              <a:solidFill>
                <a:srgbClr val="F8F8F8"/>
              </a:solidFill>
            </a:endParaRPr>
          </a:p>
          <a:p>
            <a:pPr marL="0" indent="0" algn="ctr">
              <a:buNone/>
            </a:pPr>
            <a:endParaRPr lang="en-GB" sz="5400" b="1" i="1" dirty="0">
              <a:solidFill>
                <a:srgbClr val="F8F8F8"/>
              </a:solidFill>
            </a:endParaRPr>
          </a:p>
          <a:p>
            <a:pPr marL="0" indent="0" algn="ctr">
              <a:buNone/>
            </a:pPr>
            <a:r>
              <a:rPr lang="en-GB" sz="6400" b="1" i="1" dirty="0">
                <a:solidFill>
                  <a:srgbClr val="F8F8F8"/>
                </a:solidFill>
              </a:rPr>
              <a:t>Better together!</a:t>
            </a:r>
          </a:p>
          <a:p>
            <a:pPr marL="0" indent="0" algn="ctr">
              <a:buNone/>
            </a:pPr>
            <a:endParaRPr lang="en-GB" sz="6400" b="1" dirty="0">
              <a:solidFill>
                <a:srgbClr val="F8F8F8"/>
              </a:solidFill>
            </a:endParaRPr>
          </a:p>
          <a:p>
            <a:pPr marL="0" indent="0" algn="ctr">
              <a:buNone/>
            </a:pPr>
            <a:r>
              <a:rPr lang="en-GB" sz="6400" b="1" dirty="0">
                <a:solidFill>
                  <a:srgbClr val="F8F8F8"/>
                </a:solidFill>
              </a:rPr>
              <a:t>Kate.rotary1090@gmail.com</a:t>
            </a: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27051226-2E67-4412-BC7F-99A23E3CC48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63" t="26329" r="5312" b="25935"/>
          <a:stretch/>
        </p:blipFill>
        <p:spPr>
          <a:xfrm>
            <a:off x="10323403" y="6037198"/>
            <a:ext cx="1647432" cy="682668"/>
          </a:xfrm>
          <a:prstGeom prst="rect">
            <a:avLst/>
          </a:prstGeom>
        </p:spPr>
      </p:pic>
      <p:pic>
        <p:nvPicPr>
          <p:cNvPr id="4" name="Content Placeholder 3" descr="Logo, company name&#10;&#10;Description automatically generated">
            <a:extLst>
              <a:ext uri="{FF2B5EF4-FFF2-40B4-BE49-F238E27FC236}">
                <a16:creationId xmlns:a16="http://schemas.microsoft.com/office/drawing/2014/main" id="{22EEFB13-A35B-4C30-C542-4824A328F0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42" y="6018050"/>
            <a:ext cx="854766" cy="839950"/>
          </a:xfrm>
          <a:prstGeom prst="rect">
            <a:avLst/>
          </a:prstGeom>
        </p:spPr>
      </p:pic>
      <p:pic>
        <p:nvPicPr>
          <p:cNvPr id="6" name="Content Placeholder 3" descr="Logo, company name&#10;&#10;Description automatically generated">
            <a:extLst>
              <a:ext uri="{FF2B5EF4-FFF2-40B4-BE49-F238E27FC236}">
                <a16:creationId xmlns:a16="http://schemas.microsoft.com/office/drawing/2014/main" id="{AA54D846-5090-EE38-8DD3-B108C992C1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109" y="365124"/>
            <a:ext cx="4159781" cy="345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5104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 descr="Logo, company name&#10;&#10;Description automatically generated">
            <a:extLst>
              <a:ext uri="{FF2B5EF4-FFF2-40B4-BE49-F238E27FC236}">
                <a16:creationId xmlns:a16="http://schemas.microsoft.com/office/drawing/2014/main" id="{DE6B5FF4-145C-5EEA-0AD6-65977DBBD9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012" y="5958557"/>
            <a:ext cx="854766" cy="839950"/>
          </a:xfrm>
          <a:prstGeom prst="rect">
            <a:avLst/>
          </a:prstGeom>
        </p:spPr>
      </p:pic>
      <p:pic>
        <p:nvPicPr>
          <p:cNvPr id="7" name="Picture 6" descr="A picture containing table&#10;&#10;Description automatically generated">
            <a:extLst>
              <a:ext uri="{FF2B5EF4-FFF2-40B4-BE49-F238E27FC236}">
                <a16:creationId xmlns:a16="http://schemas.microsoft.com/office/drawing/2014/main" id="{3CE2A81A-E9D1-C333-1484-C7C220904A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63" t="26329" r="5312" b="25935"/>
          <a:stretch/>
        </p:blipFill>
        <p:spPr>
          <a:xfrm>
            <a:off x="10323403" y="6037198"/>
            <a:ext cx="1647432" cy="6826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BCEA406-025C-A7D9-7986-7F79ED4AC617}"/>
              </a:ext>
            </a:extLst>
          </p:cNvPr>
          <p:cNvSpPr txBox="1"/>
          <p:nvPr/>
        </p:nvSpPr>
        <p:spPr>
          <a:xfrm>
            <a:off x="1959430" y="1235034"/>
            <a:ext cx="76002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6000" b="1" i="1" dirty="0">
              <a:solidFill>
                <a:schemeClr val="bg1"/>
              </a:solidFill>
            </a:endParaRPr>
          </a:p>
          <a:p>
            <a:pPr algn="ctr"/>
            <a:r>
              <a:rPr lang="en-US" sz="6000" b="1" i="1" dirty="0">
                <a:solidFill>
                  <a:schemeClr val="bg1"/>
                </a:solidFill>
              </a:rPr>
              <a:t>Thank You!</a:t>
            </a:r>
            <a:endParaRPr lang="en-GB" sz="6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282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3F98C-5832-4CF7-827F-3FCFB6AD1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6525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 </a:t>
            </a:r>
            <a:br>
              <a:rPr lang="en-GB" b="1" dirty="0">
                <a:solidFill>
                  <a:schemeClr val="bg1"/>
                </a:solidFill>
              </a:rPr>
            </a:br>
            <a:br>
              <a:rPr lang="en-GB" b="1" dirty="0">
                <a:solidFill>
                  <a:schemeClr val="bg1"/>
                </a:solidFill>
              </a:rPr>
            </a:br>
            <a:br>
              <a:rPr lang="en-GB" b="1" dirty="0">
                <a:solidFill>
                  <a:schemeClr val="bg1"/>
                </a:solidFill>
                <a:latin typeface="+mn-lt"/>
              </a:rPr>
            </a:br>
            <a:endParaRPr lang="en-GB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F06B5D3-266F-4B62-B4C5-BB09DB8B3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60021"/>
            <a:ext cx="10515600" cy="5014232"/>
          </a:xfrm>
        </p:spPr>
        <p:txBody>
          <a:bodyPr/>
          <a:lstStyle/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sz="6000" b="1" dirty="0">
              <a:solidFill>
                <a:srgbClr val="F8F8F8"/>
              </a:solidFill>
            </a:endParaRPr>
          </a:p>
          <a:p>
            <a:pPr marL="0" indent="0" algn="ctr">
              <a:buNone/>
            </a:pPr>
            <a:r>
              <a:rPr lang="en-GB" sz="6000" b="1" i="1" dirty="0">
                <a:solidFill>
                  <a:srgbClr val="F8F8F8"/>
                </a:solidFill>
              </a:rPr>
              <a:t>Better Together</a:t>
            </a:r>
          </a:p>
          <a:p>
            <a:pPr marL="0" indent="0" algn="ctr">
              <a:buNone/>
            </a:pPr>
            <a:endParaRPr lang="en-GB" sz="6000" dirty="0">
              <a:solidFill>
                <a:srgbClr val="F8F8F8"/>
              </a:solidFill>
            </a:endParaRPr>
          </a:p>
          <a:p>
            <a:pPr marL="0" indent="0" algn="ctr">
              <a:buNone/>
            </a:pPr>
            <a:endParaRPr lang="en-GB" sz="6000" dirty="0">
              <a:solidFill>
                <a:srgbClr val="F8F8F8"/>
              </a:solidFill>
            </a:endParaRPr>
          </a:p>
          <a:p>
            <a:pPr marL="0" indent="0" algn="ctr">
              <a:buNone/>
            </a:pPr>
            <a:endParaRPr lang="en-GB" sz="6000" dirty="0">
              <a:solidFill>
                <a:srgbClr val="F8F8F8"/>
              </a:solidFill>
            </a:endParaRP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8C4C72C2-2D58-2D6F-82AE-B19108DBB2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65" y="5958207"/>
            <a:ext cx="897537" cy="881980"/>
          </a:xfrm>
          <a:prstGeom prst="rect">
            <a:avLst/>
          </a:prstGeom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3B1F7EDC-AB59-D0BA-22C6-125C70655C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976020"/>
            <a:ext cx="897537" cy="881980"/>
          </a:xfrm>
          <a:prstGeom prst="rect">
            <a:avLst/>
          </a:prstGeom>
        </p:spPr>
      </p:pic>
      <p:pic>
        <p:nvPicPr>
          <p:cNvPr id="14" name="Picture 13" descr="A picture containing table&#10;&#10;Description automatically generated">
            <a:extLst>
              <a:ext uri="{FF2B5EF4-FFF2-40B4-BE49-F238E27FC236}">
                <a16:creationId xmlns:a16="http://schemas.microsoft.com/office/drawing/2014/main" id="{F0D1458C-1C84-EABD-468C-7173824533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63" t="26329" r="5312" b="25935"/>
          <a:stretch/>
        </p:blipFill>
        <p:spPr>
          <a:xfrm>
            <a:off x="10392168" y="6069910"/>
            <a:ext cx="1647432" cy="68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163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CA74D-7B76-BB2B-ABD0-009BA7695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+mn-lt"/>
              </a:rPr>
              <a:t>Introducing Gordon McInally</a:t>
            </a:r>
            <a:endParaRPr lang="en-GB" sz="40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42648-1961-5D04-5B61-B064150EC9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sz="2800" dirty="0">
              <a:solidFill>
                <a:srgbClr val="F8F8F8"/>
              </a:solidFill>
            </a:endParaRPr>
          </a:p>
          <a:p>
            <a:pPr marL="0" indent="0" algn="ctr">
              <a:buNone/>
            </a:pPr>
            <a:r>
              <a:rPr lang="en-GB" sz="4000" b="1" dirty="0">
                <a:solidFill>
                  <a:srgbClr val="F8F8F8"/>
                </a:solidFill>
              </a:rPr>
              <a:t> </a:t>
            </a:r>
          </a:p>
          <a:p>
            <a:endParaRPr lang="en-GB" dirty="0"/>
          </a:p>
        </p:txBody>
      </p:sp>
      <p:pic>
        <p:nvPicPr>
          <p:cNvPr id="13" name="Picture 12" descr="A picture containing table&#10;&#10;Description automatically generated">
            <a:extLst>
              <a:ext uri="{FF2B5EF4-FFF2-40B4-BE49-F238E27FC236}">
                <a16:creationId xmlns:a16="http://schemas.microsoft.com/office/drawing/2014/main" id="{8ED235FC-85BA-9E4F-9A51-A4A9A80632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63" t="26329" r="5312" b="25935"/>
          <a:stretch/>
        </p:blipFill>
        <p:spPr>
          <a:xfrm>
            <a:off x="10392168" y="6069910"/>
            <a:ext cx="1647432" cy="682668"/>
          </a:xfrm>
          <a:prstGeom prst="rect">
            <a:avLst/>
          </a:prstGeom>
        </p:spPr>
      </p:pic>
      <p:pic>
        <p:nvPicPr>
          <p:cNvPr id="14" name="Picture 13" descr="Logo, company name&#10;&#10;Description automatically generated">
            <a:extLst>
              <a:ext uri="{FF2B5EF4-FFF2-40B4-BE49-F238E27FC236}">
                <a16:creationId xmlns:a16="http://schemas.microsoft.com/office/drawing/2014/main" id="{51CE7069-C1EC-B289-863F-BD8C330FBB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976020"/>
            <a:ext cx="897537" cy="881980"/>
          </a:xfrm>
          <a:prstGeom prst="rect">
            <a:avLst/>
          </a:prstGeom>
        </p:spPr>
      </p:pic>
      <p:pic>
        <p:nvPicPr>
          <p:cNvPr id="1026" name="Picture 2" descr="1090">
            <a:extLst>
              <a:ext uri="{FF2B5EF4-FFF2-40B4-BE49-F238E27FC236}">
                <a16:creationId xmlns:a16="http://schemas.microsoft.com/office/drawing/2014/main" id="{00E63706-4721-0385-A6FD-9860CECFE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734" y="2004183"/>
            <a:ext cx="5224531" cy="348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947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19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57A5AB-EAB4-C544-B8C7-F2C9F18C7E34}"/>
              </a:ext>
            </a:extLst>
          </p:cNvPr>
          <p:cNvSpPr txBox="1"/>
          <p:nvPr/>
        </p:nvSpPr>
        <p:spPr>
          <a:xfrm>
            <a:off x="479394" y="1070800"/>
            <a:ext cx="3939688" cy="5583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Create Hope in the World </a:t>
            </a:r>
          </a:p>
        </p:txBody>
      </p:sp>
      <p:cxnSp>
        <p:nvCxnSpPr>
          <p:cNvPr id="33" name="Straight Connector 21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 descr="Logo, company name&#10;&#10;Description automatically generated">
            <a:extLst>
              <a:ext uri="{FF2B5EF4-FFF2-40B4-BE49-F238E27FC236}">
                <a16:creationId xmlns:a16="http://schemas.microsoft.com/office/drawing/2014/main" id="{E7DF6C0C-258B-3322-81D6-CA4740949D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30" y="6018050"/>
            <a:ext cx="854766" cy="839950"/>
          </a:xfrm>
        </p:spPr>
      </p:pic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27051226-2E67-4412-BC7F-99A23E3CC4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63" t="26329" r="5312" b="25935"/>
          <a:stretch/>
        </p:blipFill>
        <p:spPr>
          <a:xfrm>
            <a:off x="10392168" y="6069910"/>
            <a:ext cx="1647432" cy="68266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FC874A2-2169-0601-051B-E2014F150F2A}"/>
              </a:ext>
            </a:extLst>
          </p:cNvPr>
          <p:cNvSpPr txBox="1"/>
          <p:nvPr/>
        </p:nvSpPr>
        <p:spPr>
          <a:xfrm>
            <a:off x="1757548" y="1947553"/>
            <a:ext cx="8860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bg1"/>
              </a:solidFill>
            </a:endParaRPr>
          </a:p>
        </p:txBody>
      </p:sp>
      <p:graphicFrame>
        <p:nvGraphicFramePr>
          <p:cNvPr id="34" name="TextBox 13">
            <a:extLst>
              <a:ext uri="{FF2B5EF4-FFF2-40B4-BE49-F238E27FC236}">
                <a16:creationId xmlns:a16="http://schemas.microsoft.com/office/drawing/2014/main" id="{167DAA3F-8078-5672-C7AC-63ED854C45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7748177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60251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Continuity</a:t>
            </a: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27051226-2E67-4412-BC7F-99A23E3CC48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63" t="26329" r="5312" b="25935"/>
          <a:stretch/>
        </p:blipFill>
        <p:spPr>
          <a:xfrm>
            <a:off x="10392168" y="6069910"/>
            <a:ext cx="1647432" cy="682668"/>
          </a:xfrm>
          <a:prstGeom prst="rect">
            <a:avLst/>
          </a:prstGeom>
        </p:spPr>
      </p:pic>
      <p:pic>
        <p:nvPicPr>
          <p:cNvPr id="6" name="Content Placeholder 5" descr="Logo, company name&#10;&#10;Description automatically generated">
            <a:extLst>
              <a:ext uri="{FF2B5EF4-FFF2-40B4-BE49-F238E27FC236}">
                <a16:creationId xmlns:a16="http://schemas.microsoft.com/office/drawing/2014/main" id="{4B3AAEDC-B308-39F0-7521-AA8C147338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14" y="6069910"/>
            <a:ext cx="751391" cy="738367"/>
          </a:xfrm>
        </p:spPr>
      </p:pic>
      <p:graphicFrame>
        <p:nvGraphicFramePr>
          <p:cNvPr id="10" name="TextBox 7">
            <a:extLst>
              <a:ext uri="{FF2B5EF4-FFF2-40B4-BE49-F238E27FC236}">
                <a16:creationId xmlns:a16="http://schemas.microsoft.com/office/drawing/2014/main" id="{B7D9D695-83E5-54B7-E2B4-3524BE2427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8318701"/>
              </p:ext>
            </p:extLst>
          </p:nvPr>
        </p:nvGraphicFramePr>
        <p:xfrm>
          <a:off x="658495" y="2273574"/>
          <a:ext cx="10875009" cy="4031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58862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FB982-E50A-A4BB-33A1-621C18ABF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+mn-lt"/>
              </a:rPr>
              <a:t>Rotary’s Vision Statement</a:t>
            </a:r>
            <a:endParaRPr lang="en-GB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E1131-C63B-9DBA-125F-BC1C35B127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sz="4000" b="1" dirty="0">
                <a:solidFill>
                  <a:schemeClr val="bg1"/>
                </a:solidFill>
              </a:rPr>
              <a:t>“Together, we see a world where people unite and take action to create lasting change – across the globe, in our communities, and in ourselves”</a:t>
            </a:r>
            <a:endParaRPr lang="en-GB" sz="4000" b="1" dirty="0">
              <a:solidFill>
                <a:schemeClr val="bg1"/>
              </a:solidFill>
            </a:endParaRPr>
          </a:p>
        </p:txBody>
      </p:sp>
      <p:pic>
        <p:nvPicPr>
          <p:cNvPr id="9" name="Content Placeholder 3" descr="Logo, company name&#10;&#10;Description automatically generated">
            <a:extLst>
              <a:ext uri="{FF2B5EF4-FFF2-40B4-BE49-F238E27FC236}">
                <a16:creationId xmlns:a16="http://schemas.microsoft.com/office/drawing/2014/main" id="{7AFD5DE8-D171-F49F-BEEC-92FD5D07F9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952" y="5958557"/>
            <a:ext cx="854766" cy="839950"/>
          </a:xfrm>
          <a:prstGeom prst="rect">
            <a:avLst/>
          </a:prstGeom>
        </p:spPr>
      </p:pic>
      <p:pic>
        <p:nvPicPr>
          <p:cNvPr id="10" name="Picture 9" descr="A picture containing table&#10;&#10;Description automatically generated">
            <a:extLst>
              <a:ext uri="{FF2B5EF4-FFF2-40B4-BE49-F238E27FC236}">
                <a16:creationId xmlns:a16="http://schemas.microsoft.com/office/drawing/2014/main" id="{43628C94-B34F-5976-A47D-388104F73FC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63" t="26329" r="5312" b="25935"/>
          <a:stretch/>
        </p:blipFill>
        <p:spPr>
          <a:xfrm>
            <a:off x="10323403" y="6037198"/>
            <a:ext cx="1647432" cy="68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348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CA74D-7B76-BB2B-ABD0-009BA7695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+mn-lt"/>
              </a:rPr>
              <a:t>Our Action Plan</a:t>
            </a:r>
            <a:endParaRPr lang="en-GB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42648-1961-5D04-5B61-B064150EC9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2800" dirty="0">
              <a:solidFill>
                <a:srgbClr val="F8F8F8"/>
              </a:solidFill>
            </a:endParaRPr>
          </a:p>
          <a:p>
            <a:endParaRPr lang="en-GB" sz="4000" b="1" dirty="0">
              <a:solidFill>
                <a:schemeClr val="bg1"/>
              </a:solidFill>
            </a:endParaRPr>
          </a:p>
        </p:txBody>
      </p:sp>
      <p:pic>
        <p:nvPicPr>
          <p:cNvPr id="13" name="Picture 12" descr="A picture containing table&#10;&#10;Description automatically generated">
            <a:extLst>
              <a:ext uri="{FF2B5EF4-FFF2-40B4-BE49-F238E27FC236}">
                <a16:creationId xmlns:a16="http://schemas.microsoft.com/office/drawing/2014/main" id="{8ED235FC-85BA-9E4F-9A51-A4A9A80632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63" t="26329" r="5312" b="25935"/>
          <a:stretch/>
        </p:blipFill>
        <p:spPr>
          <a:xfrm>
            <a:off x="10392168" y="6069910"/>
            <a:ext cx="1647432" cy="682668"/>
          </a:xfrm>
          <a:prstGeom prst="rect">
            <a:avLst/>
          </a:prstGeom>
        </p:spPr>
      </p:pic>
      <p:pic>
        <p:nvPicPr>
          <p:cNvPr id="14" name="Picture 13" descr="Logo, company name&#10;&#10;Description automatically generated">
            <a:extLst>
              <a:ext uri="{FF2B5EF4-FFF2-40B4-BE49-F238E27FC236}">
                <a16:creationId xmlns:a16="http://schemas.microsoft.com/office/drawing/2014/main" id="{51CE7069-C1EC-B289-863F-BD8C330FBB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976020"/>
            <a:ext cx="897537" cy="881980"/>
          </a:xfrm>
          <a:prstGeom prst="rect">
            <a:avLst/>
          </a:prstGeom>
        </p:spPr>
      </p:pic>
      <p:pic>
        <p:nvPicPr>
          <p:cNvPr id="4" name="Picture 2" descr="May be an image of one or more people and text that says &quot;INCREASE OUR IMPACT EXPAND OUR REACH OUR ACTION PLAN ENHANCE PARTICIPANT ENGAGEMENT INCREASE OUR ABILITY το ADAPT&quot;">
            <a:extLst>
              <a:ext uri="{FF2B5EF4-FFF2-40B4-BE49-F238E27FC236}">
                <a16:creationId xmlns:a16="http://schemas.microsoft.com/office/drawing/2014/main" id="{F94394FF-CC37-73DC-735C-D02C20699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00" y="812800"/>
            <a:ext cx="9144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710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E5579F-4A17-0760-CEE8-4A12932B6011}"/>
              </a:ext>
            </a:extLst>
          </p:cNvPr>
          <p:cNvSpPr txBox="1"/>
          <p:nvPr/>
        </p:nvSpPr>
        <p:spPr>
          <a:xfrm>
            <a:off x="1371597" y="348865"/>
            <a:ext cx="10044023" cy="877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My Vision</a:t>
            </a:r>
          </a:p>
        </p:txBody>
      </p:sp>
      <p:pic>
        <p:nvPicPr>
          <p:cNvPr id="13" name="Picture 12" descr="A picture containing table&#10;&#10;Description automatically generated">
            <a:extLst>
              <a:ext uri="{FF2B5EF4-FFF2-40B4-BE49-F238E27FC236}">
                <a16:creationId xmlns:a16="http://schemas.microsoft.com/office/drawing/2014/main" id="{8ED235FC-85BA-9E4F-9A51-A4A9A80632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63" t="26329" r="5312" b="25935"/>
          <a:stretch/>
        </p:blipFill>
        <p:spPr>
          <a:xfrm>
            <a:off x="10392168" y="6069910"/>
            <a:ext cx="1647432" cy="682668"/>
          </a:xfrm>
          <a:prstGeom prst="rect">
            <a:avLst/>
          </a:prstGeom>
        </p:spPr>
      </p:pic>
      <p:pic>
        <p:nvPicPr>
          <p:cNvPr id="14" name="Picture 13" descr="Logo, company name&#10;&#10;Description automatically generated">
            <a:extLst>
              <a:ext uri="{FF2B5EF4-FFF2-40B4-BE49-F238E27FC236}">
                <a16:creationId xmlns:a16="http://schemas.microsoft.com/office/drawing/2014/main" id="{51CE7069-C1EC-B289-863F-BD8C330FBB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976020"/>
            <a:ext cx="897537" cy="881980"/>
          </a:xfrm>
          <a:prstGeom prst="rect">
            <a:avLst/>
          </a:prstGeom>
        </p:spPr>
      </p:pic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8E729DBC-5EF2-CACB-0C45-13CE589FA7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3859846"/>
              </p:ext>
            </p:extLst>
          </p:nvPr>
        </p:nvGraphicFramePr>
        <p:xfrm>
          <a:off x="655983" y="2112580"/>
          <a:ext cx="10759638" cy="39900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86878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3F98C-5832-4CF7-827F-3FCFB6AD1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706" y="415636"/>
            <a:ext cx="10515600" cy="1223159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 </a:t>
            </a:r>
            <a:br>
              <a:rPr lang="en-GB" b="1" dirty="0">
                <a:solidFill>
                  <a:schemeClr val="bg1"/>
                </a:solidFill>
              </a:rPr>
            </a:br>
            <a:br>
              <a:rPr lang="en-GB" b="1" dirty="0">
                <a:solidFill>
                  <a:schemeClr val="bg1"/>
                </a:solidFill>
              </a:rPr>
            </a:br>
            <a:r>
              <a:rPr lang="en-GB" sz="6000" b="1" dirty="0">
                <a:solidFill>
                  <a:srgbClr val="FFFF00"/>
                </a:solidFill>
                <a:latin typeface="+mn-lt"/>
              </a:rPr>
              <a:t>My Charitable Focus</a:t>
            </a:r>
            <a:br>
              <a:rPr lang="en-GB" b="1" dirty="0">
                <a:solidFill>
                  <a:schemeClr val="bg1"/>
                </a:solidFill>
                <a:latin typeface="+mn-lt"/>
              </a:rPr>
            </a:br>
            <a:br>
              <a:rPr lang="en-GB" b="1" dirty="0">
                <a:solidFill>
                  <a:schemeClr val="bg1"/>
                </a:solidFill>
                <a:latin typeface="+mn-lt"/>
              </a:rPr>
            </a:br>
            <a:endParaRPr lang="en-GB" b="1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16" name="Content Placeholder 6">
            <a:extLst>
              <a:ext uri="{FF2B5EF4-FFF2-40B4-BE49-F238E27FC236}">
                <a16:creationId xmlns:a16="http://schemas.microsoft.com/office/drawing/2014/main" id="{0FF25DDF-2CD7-A43C-D520-DBF7CB4AC3A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3841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8C4C72C2-2D58-2D6F-82AE-B19108DBB2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65" y="5958207"/>
            <a:ext cx="897537" cy="881980"/>
          </a:xfrm>
          <a:prstGeom prst="rect">
            <a:avLst/>
          </a:prstGeom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3B1F7EDC-AB59-D0BA-22C6-125C70655C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976020"/>
            <a:ext cx="897537" cy="881980"/>
          </a:xfrm>
          <a:prstGeom prst="rect">
            <a:avLst/>
          </a:prstGeom>
        </p:spPr>
      </p:pic>
      <p:pic>
        <p:nvPicPr>
          <p:cNvPr id="14" name="Picture 13" descr="A picture containing table&#10;&#10;Description automatically generated">
            <a:extLst>
              <a:ext uri="{FF2B5EF4-FFF2-40B4-BE49-F238E27FC236}">
                <a16:creationId xmlns:a16="http://schemas.microsoft.com/office/drawing/2014/main" id="{F0D1458C-1C84-EABD-468C-7173824533A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63" t="26329" r="5312" b="25935"/>
          <a:stretch/>
        </p:blipFill>
        <p:spPr>
          <a:xfrm>
            <a:off x="10392168" y="6069910"/>
            <a:ext cx="1647432" cy="68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93546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5456</TotalTime>
  <Words>302</Words>
  <Application>Microsoft Office PowerPoint</Application>
  <PresentationFormat>Widescreen</PresentationFormat>
  <Paragraphs>83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1_Office Theme</vt:lpstr>
      <vt:lpstr>    </vt:lpstr>
      <vt:lpstr>    </vt:lpstr>
      <vt:lpstr>Introducing Gordon McInally</vt:lpstr>
      <vt:lpstr>PowerPoint Presentation</vt:lpstr>
      <vt:lpstr>Continuity</vt:lpstr>
      <vt:lpstr>Rotary’s Vision Statement</vt:lpstr>
      <vt:lpstr>Our Action Plan</vt:lpstr>
      <vt:lpstr>PowerPoint Presentation</vt:lpstr>
      <vt:lpstr>   My Charitable Focus  </vt:lpstr>
      <vt:lpstr>PowerPoint Presentation</vt:lpstr>
      <vt:lpstr>How can we get clubs to embrace  Mental Health Initiatives?</vt:lpstr>
      <vt:lpstr>Summary</vt:lpstr>
      <vt:lpstr>Lets Make a Difference in 1090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Marius Hopley</dc:creator>
  <cp:lastModifiedBy>Kate Weavers</cp:lastModifiedBy>
  <cp:revision>163</cp:revision>
  <dcterms:created xsi:type="dcterms:W3CDTF">2020-05-19T15:42:19Z</dcterms:created>
  <dcterms:modified xsi:type="dcterms:W3CDTF">2023-08-14T23:17:59Z</dcterms:modified>
</cp:coreProperties>
</file>