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78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451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20"/>
            <a:ext cx="5486400" cy="41764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55370"/>
            <a:ext cx="5486400" cy="10859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9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3728" y="274638"/>
            <a:ext cx="54006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3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3728" y="274638"/>
            <a:ext cx="54006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9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8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3728" y="274638"/>
            <a:ext cx="54006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411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411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5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3728" y="274638"/>
            <a:ext cx="5400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2204864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664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0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3728" y="274638"/>
            <a:ext cx="54006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78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4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80728"/>
            <a:ext cx="3008313" cy="4320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7606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3008313" cy="5328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17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2565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FE141-A0BE-4FDA-88E5-847DC8D72531}" type="slidenum">
              <a:rPr lang="en-GB" smtClean="0"/>
              <a:t>‹#›</a:t>
            </a:fld>
            <a:endParaRPr lang="en-GB"/>
          </a:p>
        </p:txBody>
      </p:sp>
      <p:pic>
        <p:nvPicPr>
          <p:cNvPr id="1028" name="Picture 4" descr="G:\Rotary\Themes\2017-18\Rotary District 1010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850"/>
            <a:ext cx="2304256" cy="86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:\Rotary\Themes\2017-18\Making a Difference (2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25" y="44624"/>
            <a:ext cx="1758379" cy="86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23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THE CLUB ASSEMBLTHE CLUB ASSEMBLY</a:t>
            </a:r>
            <a:b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Y</a:t>
            </a:r>
            <a:b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dirty="0" err="1">
                <a:solidFill>
                  <a:schemeClr val="bg1"/>
                </a:solidFill>
                <a:latin typeface="Calibri" panose="020F0502020204030204" pitchFamily="34" charset="0"/>
              </a:rPr>
              <a:t>TThe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640" y="2027990"/>
            <a:ext cx="8062664" cy="4224262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Georgia" panose="02040502050405020303" pitchFamily="18" charset="0"/>
              </a:rPr>
              <a:t>CLUB  LEADERSHIP  SEMINARS</a:t>
            </a:r>
          </a:p>
          <a:p>
            <a:pPr algn="l"/>
            <a:endParaRPr lang="en-US" altLang="en-US" dirty="0">
              <a:solidFill>
                <a:srgbClr val="01B4E7"/>
              </a:solidFill>
              <a:latin typeface="Georgia" panose="02040502050405020303" pitchFamily="18" charset="0"/>
            </a:endParaRPr>
          </a:p>
          <a:p>
            <a:pPr algn="l"/>
            <a:r>
              <a:rPr lang="en-US" altLang="en-US" dirty="0">
                <a:solidFill>
                  <a:srgbClr val="01B4E7"/>
                </a:solidFill>
                <a:latin typeface="Georgia" panose="02040502050405020303" pitchFamily="18" charset="0"/>
              </a:rPr>
              <a:t>		</a:t>
            </a:r>
            <a:r>
              <a:rPr lang="en-US" altLang="en-US" dirty="0">
                <a:solidFill>
                  <a:schemeClr val="tx1"/>
                </a:solidFill>
                <a:latin typeface="Georgia" panose="02040502050405020303" pitchFamily="18" charset="0"/>
              </a:rPr>
              <a:t>12 March 2017		Perth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  <a:latin typeface="Georgia" panose="02040502050405020303" pitchFamily="18" charset="0"/>
              </a:rPr>
              <a:t>		25 March 2017		Aberdeen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  <a:latin typeface="Georgia" panose="02040502050405020303" pitchFamily="18" charset="0"/>
              </a:rPr>
              <a:t>		23 April    2017		Inverness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32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628800"/>
            <a:ext cx="5400600" cy="1143000"/>
          </a:xfrm>
        </p:spPr>
        <p:txBody>
          <a:bodyPr/>
          <a:lstStyle/>
          <a:p>
            <a:r>
              <a:rPr lang="en-GB" dirty="0"/>
              <a:t>NEW STYLE ROTARY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140968"/>
            <a:ext cx="7704856" cy="3312368"/>
          </a:xfrm>
        </p:spPr>
        <p:txBody>
          <a:bodyPr>
            <a:normAutofit fontScale="92500"/>
          </a:bodyPr>
          <a:lstStyle/>
          <a:p>
            <a:r>
              <a:rPr lang="en-GB" dirty="0"/>
              <a:t>Change is in the air</a:t>
            </a:r>
          </a:p>
          <a:p>
            <a:r>
              <a:rPr lang="en-GB" dirty="0"/>
              <a:t>Focus on tomorrow not yesterday</a:t>
            </a:r>
          </a:p>
          <a:p>
            <a:r>
              <a:rPr lang="en-GB" dirty="0"/>
              <a:t>Adopt flexibility for a new generation of Rotarians</a:t>
            </a:r>
          </a:p>
          <a:p>
            <a:r>
              <a:rPr lang="en-GB" sz="4800" dirty="0"/>
              <a:t>Make a Difference in 2017/18</a:t>
            </a:r>
          </a:p>
        </p:txBody>
      </p:sp>
    </p:spTree>
    <p:extLst>
      <p:ext uri="{BB962C8B-B14F-4D97-AF65-F5344CB8AC3E}">
        <p14:creationId xmlns:p14="http://schemas.microsoft.com/office/powerpoint/2010/main" val="83005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200800" cy="1143000"/>
          </a:xfrm>
        </p:spPr>
        <p:txBody>
          <a:bodyPr>
            <a:normAutofit/>
          </a:bodyPr>
          <a:lstStyle/>
          <a:p>
            <a:r>
              <a:rPr lang="en-GB" sz="5400" dirty="0"/>
              <a:t>‘MAKING A DIFFERENCE’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3933056"/>
            <a:ext cx="6912768" cy="13681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‘</a:t>
            </a:r>
            <a:r>
              <a:rPr lang="en-GB" sz="4000" dirty="0"/>
              <a:t>Working Together</a:t>
            </a:r>
            <a:r>
              <a:rPr lang="en-GB" dirty="0"/>
              <a:t>’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6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684" y="1268760"/>
            <a:ext cx="5400600" cy="1143000"/>
          </a:xfrm>
        </p:spPr>
        <p:txBody>
          <a:bodyPr/>
          <a:lstStyle/>
          <a:p>
            <a:r>
              <a:rPr lang="en-GB" dirty="0"/>
              <a:t>Our Role as a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068960"/>
            <a:ext cx="7344816" cy="259228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To lead</a:t>
            </a:r>
          </a:p>
          <a:p>
            <a:r>
              <a:rPr lang="en-GB" dirty="0"/>
              <a:t>To motivate</a:t>
            </a:r>
          </a:p>
          <a:p>
            <a:r>
              <a:rPr lang="en-GB" dirty="0"/>
              <a:t>To inspire</a:t>
            </a:r>
          </a:p>
          <a:p>
            <a:r>
              <a:rPr lang="en-GB" dirty="0"/>
              <a:t>To manage</a:t>
            </a:r>
          </a:p>
          <a:p>
            <a:r>
              <a:rPr lang="en-GB" dirty="0"/>
              <a:t>To inform</a:t>
            </a:r>
          </a:p>
          <a:p>
            <a:r>
              <a:rPr lang="en-GB" dirty="0"/>
              <a:t>To support</a:t>
            </a:r>
          </a:p>
        </p:txBody>
      </p:sp>
    </p:spTree>
    <p:extLst>
      <p:ext uri="{BB962C8B-B14F-4D97-AF65-F5344CB8AC3E}">
        <p14:creationId xmlns:p14="http://schemas.microsoft.com/office/powerpoint/2010/main" val="195126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776863" cy="1143000"/>
          </a:xfrm>
        </p:spPr>
        <p:txBody>
          <a:bodyPr/>
          <a:lstStyle/>
          <a:p>
            <a:r>
              <a:rPr lang="en-GB" dirty="0"/>
              <a:t>Is your Rotary Club Performing?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373316"/>
            <a:ext cx="4762872" cy="400801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	</a:t>
            </a:r>
            <a:r>
              <a:rPr lang="en-GB" dirty="0" err="1"/>
              <a:t>urposeful</a:t>
            </a:r>
            <a:endParaRPr lang="en-GB" dirty="0"/>
          </a:p>
          <a:p>
            <a:r>
              <a:rPr lang="en-GB" dirty="0"/>
              <a:t>E	</a:t>
            </a:r>
            <a:r>
              <a:rPr lang="en-GB" dirty="0" err="1"/>
              <a:t>ngaging</a:t>
            </a:r>
            <a:endParaRPr lang="en-GB" dirty="0"/>
          </a:p>
          <a:p>
            <a:r>
              <a:rPr lang="en-GB" dirty="0"/>
              <a:t>R	</a:t>
            </a:r>
            <a:r>
              <a:rPr lang="en-GB" dirty="0" err="1"/>
              <a:t>elationships</a:t>
            </a:r>
            <a:endParaRPr lang="en-GB" dirty="0"/>
          </a:p>
          <a:p>
            <a:r>
              <a:rPr lang="en-GB" dirty="0"/>
              <a:t>F	</a:t>
            </a:r>
            <a:r>
              <a:rPr lang="en-GB" dirty="0" err="1"/>
              <a:t>lexible</a:t>
            </a:r>
            <a:endParaRPr lang="en-GB" dirty="0"/>
          </a:p>
          <a:p>
            <a:r>
              <a:rPr lang="en-GB" dirty="0"/>
              <a:t>O	</a:t>
            </a:r>
            <a:r>
              <a:rPr lang="en-GB" dirty="0" err="1"/>
              <a:t>rganised</a:t>
            </a:r>
            <a:endParaRPr lang="en-GB" dirty="0"/>
          </a:p>
          <a:p>
            <a:r>
              <a:rPr lang="en-GB" dirty="0"/>
              <a:t>R	</a:t>
            </a:r>
            <a:r>
              <a:rPr lang="en-GB" dirty="0" err="1"/>
              <a:t>esourceful</a:t>
            </a:r>
            <a:endParaRPr lang="en-GB" dirty="0"/>
          </a:p>
          <a:p>
            <a:r>
              <a:rPr lang="en-GB" dirty="0"/>
              <a:t>M	</a:t>
            </a:r>
            <a:r>
              <a:rPr lang="en-GB" dirty="0" err="1"/>
              <a:t>otivated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72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12776"/>
            <a:ext cx="648072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our role as Leaders?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3140968"/>
            <a:ext cx="5328592" cy="2592288"/>
          </a:xfrm>
        </p:spPr>
        <p:txBody>
          <a:bodyPr/>
          <a:lstStyle/>
          <a:p>
            <a:r>
              <a:rPr lang="en-GB" dirty="0"/>
              <a:t>Captain of the Ship</a:t>
            </a:r>
          </a:p>
          <a:p>
            <a:r>
              <a:rPr lang="en-GB" dirty="0"/>
              <a:t>Steer a steady course</a:t>
            </a:r>
          </a:p>
          <a:p>
            <a:r>
              <a:rPr lang="en-GB" dirty="0"/>
              <a:t>Vision</a:t>
            </a:r>
          </a:p>
          <a:p>
            <a:r>
              <a:rPr lang="en-GB" dirty="0"/>
              <a:t>Deliver</a:t>
            </a:r>
          </a:p>
        </p:txBody>
      </p:sp>
    </p:spTree>
    <p:extLst>
      <p:ext uri="{BB962C8B-B14F-4D97-AF65-F5344CB8AC3E}">
        <p14:creationId xmlns:p14="http://schemas.microsoft.com/office/powerpoint/2010/main" val="157929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628800"/>
            <a:ext cx="5400600" cy="1143000"/>
          </a:xfrm>
        </p:spPr>
        <p:txBody>
          <a:bodyPr/>
          <a:lstStyle/>
          <a:p>
            <a:r>
              <a:rPr lang="en-GB" dirty="0"/>
              <a:t>Our Key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157" y="3356992"/>
            <a:ext cx="3327051" cy="2880320"/>
          </a:xfrm>
        </p:spPr>
        <p:txBody>
          <a:bodyPr/>
          <a:lstStyle/>
          <a:p>
            <a:r>
              <a:rPr lang="en-GB" dirty="0"/>
              <a:t>Membership </a:t>
            </a:r>
          </a:p>
          <a:p>
            <a:r>
              <a:rPr lang="en-GB" dirty="0"/>
              <a:t>Foundation</a:t>
            </a:r>
          </a:p>
          <a:p>
            <a:r>
              <a:rPr lang="en-GB" dirty="0"/>
              <a:t>End Polio Now</a:t>
            </a:r>
          </a:p>
          <a:p>
            <a:r>
              <a:rPr lang="en-GB" dirty="0"/>
              <a:t>Public Image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23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96752"/>
            <a:ext cx="5400600" cy="1143000"/>
          </a:xfrm>
        </p:spPr>
        <p:txBody>
          <a:bodyPr/>
          <a:lstStyle/>
          <a:p>
            <a:r>
              <a:rPr lang="en-GB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924944"/>
            <a:ext cx="7416824" cy="338437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No embargo on new clubs</a:t>
            </a:r>
          </a:p>
          <a:p>
            <a:r>
              <a:rPr lang="en-GB" dirty="0"/>
              <a:t>Implications of a vibrant club in every community</a:t>
            </a:r>
          </a:p>
          <a:p>
            <a:r>
              <a:rPr lang="en-GB" dirty="0"/>
              <a:t>Satellite clubs</a:t>
            </a:r>
          </a:p>
          <a:p>
            <a:r>
              <a:rPr lang="en-GB" dirty="0"/>
              <a:t>Flexibility and innovation</a:t>
            </a:r>
          </a:p>
          <a:p>
            <a:r>
              <a:rPr lang="en-GB" dirty="0"/>
              <a:t>Age</a:t>
            </a:r>
          </a:p>
          <a:p>
            <a:r>
              <a:rPr lang="en-GB" dirty="0"/>
              <a:t>Gender</a:t>
            </a:r>
          </a:p>
          <a:p>
            <a:r>
              <a:rPr lang="en-GB" dirty="0"/>
              <a:t>Cultural diversity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83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707" y="1412776"/>
            <a:ext cx="5400600" cy="1084982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End Polio Now</a:t>
            </a:r>
            <a:br>
              <a:rPr lang="en-GB" sz="4800" dirty="0"/>
            </a:br>
            <a:r>
              <a:rPr lang="en-GB" sz="4800" dirty="0"/>
              <a:t>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284984"/>
            <a:ext cx="8280920" cy="3168352"/>
          </a:xfrm>
        </p:spPr>
        <p:txBody>
          <a:bodyPr>
            <a:normAutofit/>
          </a:bodyPr>
          <a:lstStyle/>
          <a:p>
            <a:r>
              <a:rPr lang="en-GB" dirty="0"/>
              <a:t>Need to emphasise the completion of the job</a:t>
            </a:r>
          </a:p>
          <a:p>
            <a:r>
              <a:rPr lang="en-GB" dirty="0"/>
              <a:t>Need to emphasise our own charity</a:t>
            </a:r>
          </a:p>
          <a:p>
            <a:r>
              <a:rPr lang="en-GB" dirty="0"/>
              <a:t>10% more clubs to achieve target of US$100</a:t>
            </a:r>
          </a:p>
          <a:p>
            <a:r>
              <a:rPr lang="en-GB" dirty="0"/>
              <a:t>10% increase in End Polio Now contributions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975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556792"/>
            <a:ext cx="6192688" cy="1143000"/>
          </a:xfrm>
        </p:spPr>
        <p:txBody>
          <a:bodyPr/>
          <a:lstStyle/>
          <a:p>
            <a:r>
              <a:rPr lang="en-GB" sz="5400" dirty="0"/>
              <a:t>Public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501008"/>
            <a:ext cx="6984776" cy="2952328"/>
          </a:xfrm>
        </p:spPr>
        <p:txBody>
          <a:bodyPr/>
          <a:lstStyle/>
          <a:p>
            <a:r>
              <a:rPr lang="en-GB" dirty="0"/>
              <a:t>Focus on Impact of Rotarians</a:t>
            </a:r>
          </a:p>
          <a:p>
            <a:r>
              <a:rPr lang="en-GB" dirty="0"/>
              <a:t>Benefits and dangers of Facebook</a:t>
            </a:r>
          </a:p>
          <a:p>
            <a:r>
              <a:rPr lang="en-GB" dirty="0"/>
              <a:t>In house messages</a:t>
            </a:r>
          </a:p>
          <a:p>
            <a:r>
              <a:rPr lang="en-GB" dirty="0"/>
              <a:t>Digest</a:t>
            </a:r>
          </a:p>
          <a:p>
            <a:r>
              <a:rPr lang="en-GB" dirty="0" err="1"/>
              <a:t>eBulletin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181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for District events</Template>
  <TotalTime>8502</TotalTime>
  <Words>170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Office Theme</vt:lpstr>
      <vt:lpstr>THE CLUB ASSEMBLTHE CLUB ASSEMBLY Y TThe</vt:lpstr>
      <vt:lpstr>‘MAKING A DIFFERENCE’</vt:lpstr>
      <vt:lpstr>Our Role as a Team</vt:lpstr>
      <vt:lpstr>Is your Rotary Club Performing?</vt:lpstr>
      <vt:lpstr>What is our role as Leaders?</vt:lpstr>
      <vt:lpstr>Our Key Priorities</vt:lpstr>
      <vt:lpstr>Membership</vt:lpstr>
      <vt:lpstr>End Polio Now Foundation</vt:lpstr>
      <vt:lpstr>Public image</vt:lpstr>
      <vt:lpstr>NEW STYLE ROTARY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Archibald</dc:creator>
  <cp:lastModifiedBy>Chelle Anderson</cp:lastModifiedBy>
  <cp:revision>7</cp:revision>
  <dcterms:created xsi:type="dcterms:W3CDTF">2017-01-27T17:52:43Z</dcterms:created>
  <dcterms:modified xsi:type="dcterms:W3CDTF">2017-05-14T14:57:50Z</dcterms:modified>
</cp:coreProperties>
</file>