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6" r:id="rId2"/>
  </p:sldMasterIdLst>
  <p:notesMasterIdLst>
    <p:notesMasterId r:id="rId5"/>
  </p:notesMasterIdLst>
  <p:handoutMasterIdLst>
    <p:handoutMasterId r:id="rId6"/>
  </p:handoutMasterIdLst>
  <p:sldIdLst>
    <p:sldId id="344" r:id="rId3"/>
    <p:sldId id="346" r:id="rId4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B4E7"/>
    <a:srgbClr val="005DAA"/>
    <a:srgbClr val="E64504"/>
    <a:srgbClr val="58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73077" autoAdjust="0"/>
  </p:normalViewPr>
  <p:slideViewPr>
    <p:cSldViewPr snapToGrid="0" snapToObjects="1">
      <p:cViewPr varScale="1">
        <p:scale>
          <a:sx n="83" d="100"/>
          <a:sy n="83" d="100"/>
        </p:scale>
        <p:origin x="237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332A2-6412-4931-A30B-FFB57853A619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F424F-E406-4E7F-B256-3DF7D11A2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521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16F06-EFB1-4E66-A33C-40072B47089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E9AC7-03AF-4F2B-B3AD-8A609ADE7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9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732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1B1650-2225-4894-B200-6E5E8CD67408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D7090F7-2868-47F1-B8FC-ACCD7A600A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66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5D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6" descr="RotaryMoE_RG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161" y="337955"/>
            <a:ext cx="2882830" cy="288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7" y="5934053"/>
            <a:ext cx="2707012" cy="7550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287463"/>
          </a:xfrm>
          <a:prstGeom prst="rect">
            <a:avLst/>
          </a:prstGeom>
          <a:solidFill>
            <a:srgbClr val="005DAA"/>
          </a:solidFill>
          <a:ln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186" y="6176963"/>
            <a:ext cx="2106005" cy="588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2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0" indent="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None/>
        <a:defRPr sz="2800" kern="1200">
          <a:solidFill>
            <a:schemeClr val="tx1"/>
          </a:solidFill>
          <a:latin typeface="Georgia" panose="02040502050405020303" pitchFamily="18" charset="0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Georgia" panose="02040502050405020303" pitchFamily="18" charset="0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800" kern="1200">
          <a:solidFill>
            <a:schemeClr val="tx1"/>
          </a:solidFill>
          <a:latin typeface="Georgia" panose="02040502050405020303" pitchFamily="18" charset="0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58CBA-40FE-404F-AC6A-D25F86DB8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DBS Process Flow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08F5B0-DA28-4F6E-B35E-23A11AB5A61B}"/>
              </a:ext>
            </a:extLst>
          </p:cNvPr>
          <p:cNvPicPr/>
          <p:nvPr/>
        </p:nvPicPr>
        <p:blipFill rotWithShape="1">
          <a:blip r:embed="rId2"/>
          <a:srcRect l="21758" t="25657" r="21496" b="8255"/>
          <a:stretch/>
        </p:blipFill>
        <p:spPr bwMode="auto">
          <a:xfrm>
            <a:off x="383059" y="1396315"/>
            <a:ext cx="8377881" cy="49179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8968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16FB65F-C579-4282-8CC0-7FF1B0560329}"/>
              </a:ext>
            </a:extLst>
          </p:cNvPr>
          <p:cNvPicPr/>
          <p:nvPr/>
        </p:nvPicPr>
        <p:blipFill rotWithShape="1">
          <a:blip r:embed="rId2"/>
          <a:srcRect l="21977" t="24492" r="21386" b="10004"/>
          <a:stretch/>
        </p:blipFill>
        <p:spPr bwMode="auto">
          <a:xfrm>
            <a:off x="222422" y="1445742"/>
            <a:ext cx="8292928" cy="48067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D58CBA-40FE-404F-AC6A-D25F86DB8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DBS Process Flow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8042355"/>
      </p:ext>
    </p:extLst>
  </p:cSld>
  <p:clrMapOvr>
    <a:masterClrMapping/>
  </p:clrMapOvr>
</p:sld>
</file>

<file path=ppt/theme/theme1.xml><?xml version="1.0" encoding="utf-8"?>
<a:theme xmlns:a="http://schemas.openxmlformats.org/drawingml/2006/main" name="LeadDev-Master_2013-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anchor="t"/>
      <a:lstStyle>
        <a:defPPr algn="r">
          <a:defRPr sz="1600" b="1" i="0" dirty="0" smtClean="0">
            <a:solidFill>
              <a:srgbClr val="01B4E7"/>
            </a:solidFill>
            <a:latin typeface="Arial Narrow Bold"/>
            <a:cs typeface="Arial Narrow Bol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LeadDev-Master_2013-NEW</Template>
  <TotalTime>2488</TotalTime>
  <Words>6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Georgia</vt:lpstr>
      <vt:lpstr>LeadDev-Master_2013-NEW</vt:lpstr>
      <vt:lpstr>1_Custom Design</vt:lpstr>
      <vt:lpstr>DBS Process Flow</vt:lpstr>
      <vt:lpstr>DBS Process Flow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McPeak</dc:creator>
  <cp:lastModifiedBy>HUGHES I. (263437)</cp:lastModifiedBy>
  <cp:revision>184</cp:revision>
  <cp:lastPrinted>2019-04-27T08:39:04Z</cp:lastPrinted>
  <dcterms:created xsi:type="dcterms:W3CDTF">2014-01-09T21:38:42Z</dcterms:created>
  <dcterms:modified xsi:type="dcterms:W3CDTF">2019-05-09T10:57:07Z</dcterms:modified>
</cp:coreProperties>
</file>