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7880-581A-4097-9CBB-BF73F2B3D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FE48E-1AFF-4199-9625-367EE398E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22CBA-80B7-4BBF-A929-B5CDD460B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BC417-1B8E-4AB6-9BFE-D9971310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2694E-647B-4AD7-B06F-81891D1F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9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4C90-394F-4E4C-BE1E-9D3393E9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8DA36E-9453-4FF2-BCFE-AF2E3DFD7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3EDC-F53D-4D75-985B-BABB2A46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0240-92D9-4B92-82D6-044E424B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3FE2-0D6E-44C9-BE39-F66DED72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4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706DC6-A915-4C09-81C9-0FE1A5E070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11F64-9533-41EC-9413-33D4A27FA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B34CC-279B-4329-9EC1-733F4E47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05D1D-169C-4EB7-AFFE-68D8778DE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95AEE-9A7C-4F9D-A09B-4DB3F59C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92B2E-23C5-47D4-9251-C38F0B21D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D7B8-BCCF-4088-B2ED-5E39BFCE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3ED2E-50E0-488F-9F54-5C2445A6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D0323-9778-470E-8BA9-FDAD9286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185B-48A4-4EE7-9D16-7F7CBA55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0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8A0F6-6108-438A-90D2-459806F7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DA23-7F8F-4F62-AD6E-220B7C10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A75CE-F0B1-4781-BBEC-881C8278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C96BD-4011-48C9-935A-135C1181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E3460-0A99-40D1-AADF-D88194B7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9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C1DD-9532-4151-8566-E2745FEE3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F9F31-E25F-4C32-90A2-52B8BFFE3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B9E29-3082-47F6-879D-EE4B9BF70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B7316-AF79-4610-8A2E-D43DD24BF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56063-CE9B-4FE4-90AD-915A37C6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EA4C4-EA74-4CD7-9D4D-76EFE1BC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9A19B-F479-48D8-80B3-6A98A4E4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38AC1-E050-4D8E-9300-3C1C1ED1C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C4982B-D5A0-4F3A-A1B2-3737DFD9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F5C2CC-940B-4D78-A5E7-C080C466F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D193E-CA93-4D3B-8F2B-53608C47C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59156-F89C-470C-B740-0AB65EAF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71F704-8356-4031-895F-222C2E01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41D3E-F2E4-4B19-8ADD-AA33C1F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0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F1227-A992-4C32-B508-C153BC00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4C086-2206-44E3-B7BE-A4F72479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FEB07-9188-4727-8C8E-6F1B5278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E06C6-644B-4DFF-B757-B5BB4DD5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38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14DC2-EF2A-49C9-BB83-C1C3F723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3BBF4-3AB0-4399-B946-5D35D240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2CD3D-65B9-4FCC-AFDC-CAFC3E6B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6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F242F-A68D-4335-A799-3DF4D5BB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9D50A-E046-4F99-BAC6-86248AA57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AB866-C030-4F56-9659-B04F51B7F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9DD2C-F240-43A2-A70A-7A24C147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12916-9A48-40FA-938D-5254FE34C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2C195-09AB-4490-AD1F-0F50973F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81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B790E-61DC-4DFD-A3B5-652CC8A09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7AA334-0CD3-428F-BBC7-D33DA19A1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91EC5-8329-4C40-8606-D0ED7FF91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6FDAC-C8DE-456E-8A9B-BC9F5CA8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DAAC-8018-41F8-B197-A7318848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BCF06-7530-46F4-9776-6A4CFC6D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67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FA36B-F63C-4ABA-B269-EBF52AFF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EB511-28CB-4F8F-A9DD-0B39815C2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AB34-C44C-4D60-8A22-549B732A70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1CBF8-22B3-4C08-8048-67FDD0E3DC48}" type="datetimeFigureOut">
              <a:rPr lang="en-GB" smtClean="0"/>
              <a:t>22/04/2018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BED19-4633-4B7A-90FB-AAE91858E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39B4-F93C-45C0-BB2B-2CA0B070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DD7C-EF95-4C2A-A494-4E2474393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59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gdpr">
            <a:extLst>
              <a:ext uri="{FF2B5EF4-FFF2-40B4-BE49-F238E27FC236}">
                <a16:creationId xmlns:a16="http://schemas.microsoft.com/office/drawing/2014/main" id="{3F50DF6F-7B60-4788-A8AD-3CE9CA5C6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74" y="-333375"/>
            <a:ext cx="10248900" cy="76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74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Lade</dc:creator>
  <cp:lastModifiedBy>Mike Lade</cp:lastModifiedBy>
  <cp:revision>1</cp:revision>
  <dcterms:created xsi:type="dcterms:W3CDTF">2018-04-22T16:27:04Z</dcterms:created>
  <dcterms:modified xsi:type="dcterms:W3CDTF">2018-04-22T16:28:03Z</dcterms:modified>
</cp:coreProperties>
</file>