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75" r:id="rId3"/>
    <p:sldId id="274" r:id="rId4"/>
    <p:sldId id="273" r:id="rId5"/>
    <p:sldId id="267" r:id="rId6"/>
    <p:sldId id="268" r:id="rId7"/>
    <p:sldId id="269" r:id="rId8"/>
    <p:sldId id="266" r:id="rId9"/>
    <p:sldId id="270" r:id="rId10"/>
    <p:sldId id="271" r:id="rId11"/>
    <p:sldId id="272" r:id="rId12"/>
    <p:sldId id="263" r:id="rId13"/>
    <p:sldId id="264" r:id="rId14"/>
    <p:sldId id="261" r:id="rId15"/>
    <p:sldId id="257" r:id="rId16"/>
    <p:sldId id="259" r:id="rId17"/>
    <p:sldId id="260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DB537-DE31-4D8C-8483-521DD7225F77}" v="4" dt="2020-04-14T18:23:35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4"/>
    <p:restoredTop sz="96414"/>
  </p:normalViewPr>
  <p:slideViewPr>
    <p:cSldViewPr snapToGrid="0" snapToObjects="1">
      <p:cViewPr varScale="1">
        <p:scale>
          <a:sx n="70" d="100"/>
          <a:sy n="70" d="100"/>
        </p:scale>
        <p:origin x="6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359C81-10C2-B04B-86B3-562804ABB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2423F6-1D80-B141-B771-713DDD0DB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726191" cy="18424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30FFB0-8E84-AE4A-9282-2C3B9A3A8F5E}"/>
              </a:ext>
            </a:extLst>
          </p:cNvPr>
          <p:cNvSpPr txBox="1"/>
          <p:nvPr/>
        </p:nvSpPr>
        <p:spPr>
          <a:xfrm>
            <a:off x="1" y="0"/>
            <a:ext cx="272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Feb/March RIFE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C7F9F-4C43-7D4C-AF8F-A8EF94A49A1C}"/>
              </a:ext>
            </a:extLst>
          </p:cNvPr>
          <p:cNvSpPr txBox="1"/>
          <p:nvPr/>
        </p:nvSpPr>
        <p:spPr>
          <a:xfrm>
            <a:off x="95534" y="1392072"/>
            <a:ext cx="263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Districts 1200 and 4455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18C6F-D513-3D44-98D1-DAED8BD5EFA8}"/>
              </a:ext>
            </a:extLst>
          </p:cNvPr>
          <p:cNvSpPr txBox="1"/>
          <p:nvPr/>
        </p:nvSpPr>
        <p:spPr>
          <a:xfrm>
            <a:off x="7315200" y="1600200"/>
            <a:ext cx="69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A93FC-02FF-E242-8E68-8B40507D3E2B}"/>
              </a:ext>
            </a:extLst>
          </p:cNvPr>
          <p:cNvSpPr txBox="1"/>
          <p:nvPr/>
        </p:nvSpPr>
        <p:spPr>
          <a:xfrm>
            <a:off x="6038850" y="4591050"/>
            <a:ext cx="86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39B52-5D4E-3A46-B25F-118FB1224508}"/>
              </a:ext>
            </a:extLst>
          </p:cNvPr>
          <p:cNvSpPr txBox="1"/>
          <p:nvPr/>
        </p:nvSpPr>
        <p:spPr>
          <a:xfrm>
            <a:off x="9163050" y="1181100"/>
            <a:ext cx="74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F3B78-08D1-BC4C-BB35-1E9FB78ADBDC}"/>
              </a:ext>
            </a:extLst>
          </p:cNvPr>
          <p:cNvSpPr txBox="1"/>
          <p:nvPr/>
        </p:nvSpPr>
        <p:spPr>
          <a:xfrm>
            <a:off x="9716332" y="614876"/>
            <a:ext cx="101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Kathryn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950CE-3F9A-744B-B5A4-3D27F83C19D2}"/>
              </a:ext>
            </a:extLst>
          </p:cNvPr>
          <p:cNvSpPr txBox="1"/>
          <p:nvPr/>
        </p:nvSpPr>
        <p:spPr>
          <a:xfrm>
            <a:off x="7753351" y="933450"/>
            <a:ext cx="115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Margaret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49FCD-1F62-604A-823E-144BE8D7B75F}"/>
              </a:ext>
            </a:extLst>
          </p:cNvPr>
          <p:cNvSpPr txBox="1"/>
          <p:nvPr/>
        </p:nvSpPr>
        <p:spPr>
          <a:xfrm>
            <a:off x="8906059" y="2914650"/>
            <a:ext cx="6559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3C6EF-1C26-8347-9CA9-67C7DD29D2F9}"/>
              </a:ext>
            </a:extLst>
          </p:cNvPr>
          <p:cNvSpPr txBox="1"/>
          <p:nvPr/>
        </p:nvSpPr>
        <p:spPr>
          <a:xfrm>
            <a:off x="5543550" y="2914650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Margaret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028ED-22A9-2D49-805C-9719440CEF24}"/>
              </a:ext>
            </a:extLst>
          </p:cNvPr>
          <p:cNvSpPr txBox="1"/>
          <p:nvPr/>
        </p:nvSpPr>
        <p:spPr>
          <a:xfrm>
            <a:off x="4343400" y="2667249"/>
            <a:ext cx="64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CAA5A-6255-DC45-8747-8EB756828629}"/>
              </a:ext>
            </a:extLst>
          </p:cNvPr>
          <p:cNvSpPr txBox="1"/>
          <p:nvPr/>
        </p:nvSpPr>
        <p:spPr>
          <a:xfrm>
            <a:off x="2726190" y="2533650"/>
            <a:ext cx="78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E4C22-D304-ED47-9038-BB11FFAEB687}"/>
              </a:ext>
            </a:extLst>
          </p:cNvPr>
          <p:cNvSpPr txBox="1"/>
          <p:nvPr/>
        </p:nvSpPr>
        <p:spPr>
          <a:xfrm>
            <a:off x="1885950" y="3036581"/>
            <a:ext cx="1072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Rosanna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E7876-1E54-8A40-AB65-1CA00CE4D53E}"/>
              </a:ext>
            </a:extLst>
          </p:cNvPr>
          <p:cNvSpPr txBox="1"/>
          <p:nvPr/>
        </p:nvSpPr>
        <p:spPr>
          <a:xfrm>
            <a:off x="571500" y="291465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57013-77BA-7E4C-A9DD-45571DC38C6A}"/>
              </a:ext>
            </a:extLst>
          </p:cNvPr>
          <p:cNvSpPr txBox="1"/>
          <p:nvPr/>
        </p:nvSpPr>
        <p:spPr>
          <a:xfrm>
            <a:off x="6424441" y="551892"/>
            <a:ext cx="103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Richard</a:t>
            </a:r>
          </a:p>
        </p:txBody>
      </p:sp>
    </p:spTree>
    <p:extLst>
      <p:ext uri="{BB962C8B-B14F-4D97-AF65-F5344CB8AC3E}">
        <p14:creationId xmlns:p14="http://schemas.microsoft.com/office/powerpoint/2010/main" val="199430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9756F-56B0-1541-B8D9-C77A5D410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6AB7A0-6C52-6F41-99C4-3AA5A3F3FD7A}"/>
              </a:ext>
            </a:extLst>
          </p:cNvPr>
          <p:cNvSpPr txBox="1"/>
          <p:nvPr/>
        </p:nvSpPr>
        <p:spPr>
          <a:xfrm>
            <a:off x="633047" y="0"/>
            <a:ext cx="11324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Chincha</a:t>
            </a:r>
            <a:r>
              <a:rPr lang="en-US" sz="3600" dirty="0"/>
              <a:t> Rotary Club Community Committee responsible for              building the girls’ orphanage</a:t>
            </a:r>
          </a:p>
          <a:p>
            <a:r>
              <a:rPr lang="en-US" sz="3600" dirty="0"/>
              <a:t>celebrating with            the 4455 District Governor </a:t>
            </a:r>
          </a:p>
        </p:txBody>
      </p:sp>
    </p:spTree>
    <p:extLst>
      <p:ext uri="{BB962C8B-B14F-4D97-AF65-F5344CB8AC3E}">
        <p14:creationId xmlns:p14="http://schemas.microsoft.com/office/powerpoint/2010/main" val="205410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EA725-E207-B64C-AD7B-7655D00E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6F69C-0987-6E4F-8BCE-CC092B3F85E2}"/>
              </a:ext>
            </a:extLst>
          </p:cNvPr>
          <p:cNvSpPr txBox="1"/>
          <p:nvPr/>
        </p:nvSpPr>
        <p:spPr>
          <a:xfrm>
            <a:off x="1178169" y="0"/>
            <a:ext cx="788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Girls’ Orphanage </a:t>
            </a:r>
            <a:r>
              <a:rPr lang="en-US" sz="3200" dirty="0" err="1"/>
              <a:t>Chincha</a:t>
            </a:r>
            <a:r>
              <a:rPr lang="en-US" sz="3200" dirty="0"/>
              <a:t> Rotary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7BFB5-7F0C-004F-9BB5-4F812D4ED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468" y="0"/>
            <a:ext cx="3133532" cy="1670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DB5055-0D4D-5E44-A59E-82C8F4D8F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303" y="4114800"/>
            <a:ext cx="4944697" cy="2734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6D5224-29B2-1546-9808-9205DFE1B3E7}"/>
              </a:ext>
            </a:extLst>
          </p:cNvPr>
          <p:cNvSpPr txBox="1"/>
          <p:nvPr/>
        </p:nvSpPr>
        <p:spPr>
          <a:xfrm>
            <a:off x="9618785" y="11430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Opening Dancing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D7868-E69A-594B-AE26-3994FB5745DF}"/>
              </a:ext>
            </a:extLst>
          </p:cNvPr>
          <p:cNvSpPr txBox="1"/>
          <p:nvPr/>
        </p:nvSpPr>
        <p:spPr>
          <a:xfrm>
            <a:off x="7842738" y="6101862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Opening dancing</a:t>
            </a:r>
          </a:p>
        </p:txBody>
      </p:sp>
    </p:spTree>
    <p:extLst>
      <p:ext uri="{BB962C8B-B14F-4D97-AF65-F5344CB8AC3E}">
        <p14:creationId xmlns:p14="http://schemas.microsoft.com/office/powerpoint/2010/main" val="235527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1BC27-EC52-454A-9CB1-1376AE8FB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31" r="6894"/>
          <a:stretch/>
        </p:blipFill>
        <p:spPr>
          <a:xfrm>
            <a:off x="0" y="2307774"/>
            <a:ext cx="9156192" cy="4592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B88613-49C6-BE4B-AC52-3D2DAE770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3" t="32102" r="19425"/>
          <a:stretch/>
        </p:blipFill>
        <p:spPr>
          <a:xfrm>
            <a:off x="0" y="0"/>
            <a:ext cx="4094018" cy="3311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C9163-FA9B-3A49-8A53-817BD94DCF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00" r="24250"/>
          <a:stretch/>
        </p:blipFill>
        <p:spPr>
          <a:xfrm>
            <a:off x="9156192" y="0"/>
            <a:ext cx="303580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41CBB-87CB-6C46-8F1B-A9C789A6C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136" b="10104"/>
          <a:stretch/>
        </p:blipFill>
        <p:spPr>
          <a:xfrm>
            <a:off x="4094018" y="0"/>
            <a:ext cx="5062174" cy="2307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873318-5461-3442-8F0B-62914AEB36E8}"/>
              </a:ext>
            </a:extLst>
          </p:cNvPr>
          <p:cNvSpPr txBox="1"/>
          <p:nvPr/>
        </p:nvSpPr>
        <p:spPr>
          <a:xfrm>
            <a:off x="9355015" y="0"/>
            <a:ext cx="283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MEMORIES OF </a:t>
            </a:r>
          </a:p>
          <a:p>
            <a:r>
              <a:rPr lang="en-US" sz="2400" dirty="0"/>
              <a:t>ICA Rotary Clubs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45843-600C-AA43-9ABC-E8B71B517599}"/>
              </a:ext>
            </a:extLst>
          </p:cNvPr>
          <p:cNvSpPr txBox="1"/>
          <p:nvPr/>
        </p:nvSpPr>
        <p:spPr>
          <a:xfrm>
            <a:off x="1962364" y="-82194"/>
            <a:ext cx="16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Olga Marie</a:t>
            </a:r>
          </a:p>
        </p:txBody>
      </p:sp>
    </p:spTree>
    <p:extLst>
      <p:ext uri="{BB962C8B-B14F-4D97-AF65-F5344CB8AC3E}">
        <p14:creationId xmlns:p14="http://schemas.microsoft.com/office/powerpoint/2010/main" val="106079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DED5F-0849-2A4B-A2C4-B30972F43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12192001" cy="68499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16F3D-BF89-6645-8811-86332B31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6125"/>
            <a:ext cx="12192001" cy="6849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BB2EFB-62D6-714B-8CFB-5DAE122F2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8" y="2593587"/>
            <a:ext cx="5408930" cy="3589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DABF6C-5BF2-794A-B1C9-0C6D00EFAB21}"/>
              </a:ext>
            </a:extLst>
          </p:cNvPr>
          <p:cNvSpPr txBox="1"/>
          <p:nvPr/>
        </p:nvSpPr>
        <p:spPr>
          <a:xfrm>
            <a:off x="4043680" y="406400"/>
            <a:ext cx="6085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Pisco: Desert and Coasts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A9CF8F-4F4C-844A-B712-00CE87671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6125"/>
            <a:ext cx="2540000" cy="2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46448F-178D-1440-9798-77F2E11A6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532" y="3134008"/>
            <a:ext cx="5408932" cy="35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7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76FDBF-5E39-A84E-B9D1-805F16A73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5" t="35533" r="27034" b="9320"/>
          <a:stretch/>
        </p:blipFill>
        <p:spPr>
          <a:xfrm>
            <a:off x="0" y="2971800"/>
            <a:ext cx="5303520" cy="3873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9C83A-BE4D-CC48-9EF5-38A8035D8E44}"/>
              </a:ext>
            </a:extLst>
          </p:cNvPr>
          <p:cNvSpPr txBox="1"/>
          <p:nvPr/>
        </p:nvSpPr>
        <p:spPr>
          <a:xfrm>
            <a:off x="0" y="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The two Rotary Clubs in Ica hosted us, the RIFE Exchange team met with </a:t>
            </a:r>
            <a:r>
              <a:rPr lang="en-US" sz="2400"/>
              <a:t>four Rotary International </a:t>
            </a:r>
            <a:r>
              <a:rPr lang="en-US" sz="2400" dirty="0"/>
              <a:t>Exchange students hosted by the Ica clubs from Turkey, Canada, Italy and Switzerland.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CC056-C70D-424E-8412-01AA8D854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13390"/>
          <a:stretch/>
        </p:blipFill>
        <p:spPr>
          <a:xfrm>
            <a:off x="4876800" y="0"/>
            <a:ext cx="7315200" cy="3563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6EB4D9-1BEC-6342-8F36-ED38B4E19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114" y="2971800"/>
            <a:ext cx="6995886" cy="388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61AB26-04A2-9045-834D-D55A5548F389}"/>
              </a:ext>
            </a:extLst>
          </p:cNvPr>
          <p:cNvSpPr txBox="1"/>
          <p:nvPr/>
        </p:nvSpPr>
        <p:spPr>
          <a:xfrm>
            <a:off x="5900041" y="3194484"/>
            <a:ext cx="58275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Ica Rotary Meetings end by celebrating Birthdays and eating 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1DADE-5B4F-2148-9195-10B24EB0D583}"/>
              </a:ext>
            </a:extLst>
          </p:cNvPr>
          <p:cNvSpPr txBox="1"/>
          <p:nvPr/>
        </p:nvSpPr>
        <p:spPr>
          <a:xfrm>
            <a:off x="7213599" y="3944816"/>
            <a:ext cx="2293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My host Olga Marie</a:t>
            </a:r>
          </a:p>
        </p:txBody>
      </p:sp>
    </p:spTree>
    <p:extLst>
      <p:ext uri="{BB962C8B-B14F-4D97-AF65-F5344CB8AC3E}">
        <p14:creationId xmlns:p14="http://schemas.microsoft.com/office/powerpoint/2010/main" val="172115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6E67E1-41B0-A74F-8114-5AA8C5E78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" t="38049" r="-915" b="-2"/>
          <a:stretch/>
        </p:blipFill>
        <p:spPr>
          <a:xfrm>
            <a:off x="0" y="2357338"/>
            <a:ext cx="12192000" cy="4500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2FA66-7A22-494F-B8F3-F9AA36CB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0000" cy="2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DB0D4-F84D-354A-AB2B-65F977D34871}"/>
              </a:ext>
            </a:extLst>
          </p:cNvPr>
          <p:cNvSpPr txBox="1"/>
          <p:nvPr/>
        </p:nvSpPr>
        <p:spPr>
          <a:xfrm>
            <a:off x="2868844" y="0"/>
            <a:ext cx="82937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The Rotary Club of Nazca with </a:t>
            </a:r>
          </a:p>
          <a:p>
            <a:r>
              <a:rPr lang="en-US" sz="4400" dirty="0"/>
              <a:t>the 4455 District Governor and </a:t>
            </a:r>
          </a:p>
          <a:p>
            <a:r>
              <a:rPr lang="en-US" sz="4400" dirty="0"/>
              <a:t>the 1200 District team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5DA84-9886-C047-8AC6-4026D07FD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68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3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251BD-5A53-5C4F-ABEC-54F16763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0000" cy="2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D8523C-9209-354B-AC94-6C21AE3E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68" y="0"/>
            <a:ext cx="65024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2BB258-E8A6-EF43-A637-3F14D82BD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50"/>
            <a:ext cx="2540000" cy="25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0122F1-6228-0C4C-A061-F5268A8B0386}"/>
              </a:ext>
            </a:extLst>
          </p:cNvPr>
          <p:cNvSpPr txBox="1"/>
          <p:nvPr/>
        </p:nvSpPr>
        <p:spPr>
          <a:xfrm>
            <a:off x="1592614" y="5144869"/>
            <a:ext cx="465531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Nazca: 2000 year old mud-brick</a:t>
            </a:r>
          </a:p>
          <a:p>
            <a:pPr algn="ctr"/>
            <a:r>
              <a:rPr lang="en-US" sz="2400" dirty="0"/>
              <a:t>Pyramids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4B7EB-65DB-1F4D-81B5-36194A380ECB}"/>
              </a:ext>
            </a:extLst>
          </p:cNvPr>
          <p:cNvSpPr txBox="1"/>
          <p:nvPr/>
        </p:nvSpPr>
        <p:spPr>
          <a:xfrm>
            <a:off x="75819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B043E4-3F3E-1540-8CD7-847D20D1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0000" cy="2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96D939-3618-FA46-BF33-AE5866C5C0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71" t="36383" r="21372"/>
          <a:stretch/>
        </p:blipFill>
        <p:spPr>
          <a:xfrm>
            <a:off x="4506685" y="452665"/>
            <a:ext cx="1676030" cy="24701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F7AFD2-1D17-7445-BBF3-FD4D10DEDE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6" t="27222" r="3958"/>
          <a:stretch/>
        </p:blipFill>
        <p:spPr>
          <a:xfrm>
            <a:off x="6371018" y="0"/>
            <a:ext cx="582098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BAF54-569E-AF45-BAB5-E698C88089BE}"/>
              </a:ext>
            </a:extLst>
          </p:cNvPr>
          <p:cNvSpPr txBox="1"/>
          <p:nvPr/>
        </p:nvSpPr>
        <p:spPr>
          <a:xfrm>
            <a:off x="6258915" y="107950"/>
            <a:ext cx="48249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Nazca Lines viewing</a:t>
            </a:r>
          </a:p>
          <a:p>
            <a:r>
              <a:rPr lang="en-US" sz="3200" dirty="0"/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209497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37F74-46B9-724D-8911-5F10CA3E5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0000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C13-3A10-6547-9BAC-7A00CD4D11A6}"/>
              </a:ext>
            </a:extLst>
          </p:cNvPr>
          <p:cNvSpPr txBox="1"/>
          <p:nvPr/>
        </p:nvSpPr>
        <p:spPr>
          <a:xfrm>
            <a:off x="9524282" y="3796669"/>
            <a:ext cx="26677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Built 1,000 BC to AD750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A2CA8-714B-C246-98A9-CF5498E6FB38}"/>
              </a:ext>
            </a:extLst>
          </p:cNvPr>
          <p:cNvSpPr txBox="1"/>
          <p:nvPr/>
        </p:nvSpPr>
        <p:spPr>
          <a:xfrm>
            <a:off x="6353253" y="4857098"/>
            <a:ext cx="5471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Nazca Lines</a:t>
            </a:r>
          </a:p>
          <a:p>
            <a:r>
              <a:rPr lang="en-US" sz="2400" dirty="0"/>
              <a:t>Flight over desert reveals</a:t>
            </a:r>
          </a:p>
          <a:p>
            <a:r>
              <a:rPr lang="en-US" sz="2400" dirty="0"/>
              <a:t>2000 year old images of birds and animals only visible from the air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6D5B3-1859-D84C-BC0D-053A12588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772" y="53201"/>
            <a:ext cx="6330227" cy="428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D3CDCD-5F52-3E4E-81B3-B2C99B5E6FC6}"/>
              </a:ext>
            </a:extLst>
          </p:cNvPr>
          <p:cNvSpPr txBox="1"/>
          <p:nvPr/>
        </p:nvSpPr>
        <p:spPr>
          <a:xfrm>
            <a:off x="2540001" y="0"/>
            <a:ext cx="3321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Nazca Rotary Club: </a:t>
            </a:r>
          </a:p>
          <a:p>
            <a:r>
              <a:rPr lang="en-US" sz="2800" dirty="0"/>
              <a:t>Desert heat and archeological wonders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B48F41-0EA3-9D41-B89F-4797AC4EE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6450"/>
            <a:ext cx="6353252" cy="4781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87599A-6429-F148-905A-E4089F9663C3}"/>
              </a:ext>
            </a:extLst>
          </p:cNvPr>
          <p:cNvSpPr txBox="1"/>
          <p:nvPr/>
        </p:nvSpPr>
        <p:spPr>
          <a:xfrm>
            <a:off x="6720003" y="3625815"/>
            <a:ext cx="51052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Access point to underground water supply channels feeding Nazca town</a:t>
            </a:r>
          </a:p>
        </p:txBody>
      </p:sp>
    </p:spTree>
    <p:extLst>
      <p:ext uri="{BB962C8B-B14F-4D97-AF65-F5344CB8AC3E}">
        <p14:creationId xmlns:p14="http://schemas.microsoft.com/office/powerpoint/2010/main" val="186386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C9F19-6863-E745-9DB1-C8D2873D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CEA042-C344-9F49-8894-F19D2631FB2B}"/>
              </a:ext>
            </a:extLst>
          </p:cNvPr>
          <p:cNvSpPr txBox="1"/>
          <p:nvPr/>
        </p:nvSpPr>
        <p:spPr>
          <a:xfrm>
            <a:off x="1885558" y="239062"/>
            <a:ext cx="929395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Nazca: Carnival Day for the Hill tribes – final day</a:t>
            </a:r>
          </a:p>
        </p:txBody>
      </p:sp>
    </p:spTree>
    <p:extLst>
      <p:ext uri="{BB962C8B-B14F-4D97-AF65-F5344CB8AC3E}">
        <p14:creationId xmlns:p14="http://schemas.microsoft.com/office/powerpoint/2010/main" val="324600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52D579-28E3-5745-9379-A6400A8DC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8" t="4175" r="5468" b="13964"/>
          <a:stretch/>
        </p:blipFill>
        <p:spPr>
          <a:xfrm>
            <a:off x="0" y="927675"/>
            <a:ext cx="12192000" cy="5930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B508EE-5A96-7F4D-A7E1-5053C4FCA3BD}"/>
              </a:ext>
            </a:extLst>
          </p:cNvPr>
          <p:cNvSpPr txBox="1"/>
          <p:nvPr/>
        </p:nvSpPr>
        <p:spPr>
          <a:xfrm>
            <a:off x="2175773" y="171450"/>
            <a:ext cx="1001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District teams meet-up at the Casa Andina Hotel, Lima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BEF96-39A8-7149-9F73-B1A16F72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75773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EDE42-7E09-9E4D-9C8D-83F9E836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2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8CBCC-91B8-E647-9084-8BAE7C097162}"/>
              </a:ext>
            </a:extLst>
          </p:cNvPr>
          <p:cNvSpPr txBox="1"/>
          <p:nvPr/>
        </p:nvSpPr>
        <p:spPr>
          <a:xfrm>
            <a:off x="2726871" y="359228"/>
            <a:ext cx="8958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Lima: hot, hazy, 11 million people,</a:t>
            </a:r>
          </a:p>
          <a:p>
            <a:r>
              <a:rPr lang="en-US" sz="3200" dirty="0"/>
              <a:t> ringed by shanty towns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ABD3F-6CA7-CE4E-BBB1-62D3A910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2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23BA9-8ECA-C54F-B453-02AC4CE4F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7" r="12454"/>
          <a:stretch/>
        </p:blipFill>
        <p:spPr>
          <a:xfrm>
            <a:off x="0" y="0"/>
            <a:ext cx="4768770" cy="4196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1909B9-9750-F249-8512-51E1AA47BE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64" r="4589"/>
          <a:stretch/>
        </p:blipFill>
        <p:spPr>
          <a:xfrm>
            <a:off x="4768770" y="0"/>
            <a:ext cx="7423230" cy="3522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F4411-37D2-CB44-87F9-1896087D0AC7}"/>
              </a:ext>
            </a:extLst>
          </p:cNvPr>
          <p:cNvSpPr txBox="1"/>
          <p:nvPr/>
        </p:nvSpPr>
        <p:spPr>
          <a:xfrm>
            <a:off x="4657996" y="3153453"/>
            <a:ext cx="182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Lima Memories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B5F221-A43C-6B4C-AD80-67DBBA938D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21" t="26262" r="30642" b="20108"/>
          <a:stretch/>
        </p:blipFill>
        <p:spPr>
          <a:xfrm>
            <a:off x="9537540" y="2560320"/>
            <a:ext cx="2654460" cy="4282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E3594D-7557-424B-9143-AC6604EA5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522785"/>
            <a:ext cx="5422740" cy="3303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2DD496-FB47-FE49-91E1-F678D8E00E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60" t="3608" r="8156" b="31823"/>
          <a:stretch/>
        </p:blipFill>
        <p:spPr>
          <a:xfrm>
            <a:off x="0" y="3522785"/>
            <a:ext cx="4114799" cy="33038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B1CB54-EAF0-7D49-B46D-78D507F9B4BA}"/>
              </a:ext>
            </a:extLst>
          </p:cNvPr>
          <p:cNvSpPr txBox="1"/>
          <p:nvPr/>
        </p:nvSpPr>
        <p:spPr>
          <a:xfrm>
            <a:off x="34182" y="3522785"/>
            <a:ext cx="329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Albert gets Paul Harris award</a:t>
            </a:r>
          </a:p>
        </p:txBody>
      </p:sp>
    </p:spTree>
    <p:extLst>
      <p:ext uri="{BB962C8B-B14F-4D97-AF65-F5344CB8AC3E}">
        <p14:creationId xmlns:p14="http://schemas.microsoft.com/office/powerpoint/2010/main" val="89212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25F22-771D-0249-A85D-2B0E20692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03" b="15320"/>
          <a:stretch/>
        </p:blipFill>
        <p:spPr>
          <a:xfrm>
            <a:off x="3646530" y="0"/>
            <a:ext cx="854547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C6A0B-E4A8-374C-9168-D25A53856ABB}"/>
              </a:ext>
            </a:extLst>
          </p:cNvPr>
          <p:cNvSpPr txBox="1"/>
          <p:nvPr/>
        </p:nvSpPr>
        <p:spPr>
          <a:xfrm>
            <a:off x="6526169" y="2782669"/>
            <a:ext cx="4473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Saturday Night Gala Dinner to celebrate </a:t>
            </a:r>
          </a:p>
          <a:p>
            <a:r>
              <a:rPr lang="en-US" dirty="0"/>
              <a:t>115</a:t>
            </a:r>
            <a:r>
              <a:rPr lang="en-US" baseline="30000" dirty="0"/>
              <a:t>th</a:t>
            </a:r>
            <a:r>
              <a:rPr lang="en-US" dirty="0"/>
              <a:t> Birthday of Rotary International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3E8AE-A38F-854A-A2F6-E3A907000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9" r="10147"/>
          <a:stretch/>
        </p:blipFill>
        <p:spPr>
          <a:xfrm>
            <a:off x="27470" y="0"/>
            <a:ext cx="36190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E9870-CB54-DD4B-AD2C-51096F9D2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529" y="3533775"/>
            <a:ext cx="6007498" cy="3324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CB31E-8123-EC4E-8F6B-5B3B300C6E7F}"/>
              </a:ext>
            </a:extLst>
          </p:cNvPr>
          <p:cNvSpPr txBox="1"/>
          <p:nvPr/>
        </p:nvSpPr>
        <p:spPr>
          <a:xfrm>
            <a:off x="9654027" y="5325440"/>
            <a:ext cx="269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Saturday Project Fair </a:t>
            </a:r>
          </a:p>
          <a:p>
            <a:r>
              <a:rPr lang="en-US" dirty="0"/>
              <a:t>District 4455 </a:t>
            </a:r>
          </a:p>
          <a:p>
            <a:r>
              <a:rPr lang="en-US" dirty="0"/>
              <a:t>All Clubs show-off </a:t>
            </a:r>
          </a:p>
          <a:p>
            <a:r>
              <a:rPr lang="en-US" dirty="0"/>
              <a:t>their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04CAA-657B-3D46-A7CD-6924E835F81F}"/>
              </a:ext>
            </a:extLst>
          </p:cNvPr>
          <p:cNvSpPr txBox="1"/>
          <p:nvPr/>
        </p:nvSpPr>
        <p:spPr>
          <a:xfrm>
            <a:off x="6072188" y="3580328"/>
            <a:ext cx="3309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Adita</a:t>
            </a:r>
            <a:r>
              <a:rPr lang="en-US" dirty="0"/>
              <a:t> from the Arequipa Club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A1192-035C-5B4D-91B5-E38F498CA6EB}"/>
              </a:ext>
            </a:extLst>
          </p:cNvPr>
          <p:cNvSpPr txBox="1"/>
          <p:nvPr/>
        </p:nvSpPr>
        <p:spPr>
          <a:xfrm>
            <a:off x="8986838" y="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Adita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681AB-9509-7F41-89BD-05F8E13695D5}"/>
              </a:ext>
            </a:extLst>
          </p:cNvPr>
          <p:cNvSpPr txBox="1"/>
          <p:nvPr/>
        </p:nvSpPr>
        <p:spPr>
          <a:xfrm>
            <a:off x="7726711" y="46553"/>
            <a:ext cx="69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DAC12-D009-5F4D-86CE-ED131CD31234}"/>
              </a:ext>
            </a:extLst>
          </p:cNvPr>
          <p:cNvSpPr txBox="1"/>
          <p:nvPr/>
        </p:nvSpPr>
        <p:spPr>
          <a:xfrm>
            <a:off x="8308505" y="23121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Rosanna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2E284-0A10-AB48-A252-232DC80170DD}"/>
              </a:ext>
            </a:extLst>
          </p:cNvPr>
          <p:cNvSpPr txBox="1"/>
          <p:nvPr/>
        </p:nvSpPr>
        <p:spPr>
          <a:xfrm>
            <a:off x="3872935" y="1321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Amazing Salsa dancers</a:t>
            </a:r>
          </a:p>
        </p:txBody>
      </p:sp>
    </p:spTree>
    <p:extLst>
      <p:ext uri="{BB962C8B-B14F-4D97-AF65-F5344CB8AC3E}">
        <p14:creationId xmlns:p14="http://schemas.microsoft.com/office/powerpoint/2010/main" val="135337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27997-F623-244D-87AD-19C01D84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6126" cy="6908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653471-21B9-CE4C-BD3F-79B3A7F0640B}"/>
              </a:ext>
            </a:extLst>
          </p:cNvPr>
          <p:cNvSpPr txBox="1"/>
          <p:nvPr/>
        </p:nvSpPr>
        <p:spPr>
          <a:xfrm>
            <a:off x="2540000" y="195943"/>
            <a:ext cx="312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Singing and Bingo Evening at Albert’s house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04C06-FDE6-1441-9086-14B0DE3BA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0000" cy="2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5346A5-4CAB-6E41-9B85-A0CD12D5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0000" cy="254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FC7295-EB05-7149-A628-5A31015CE613}"/>
              </a:ext>
            </a:extLst>
          </p:cNvPr>
          <p:cNvSpPr txBox="1"/>
          <p:nvPr/>
        </p:nvSpPr>
        <p:spPr>
          <a:xfrm>
            <a:off x="8719457" y="702129"/>
            <a:ext cx="86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Albert</a:t>
            </a:r>
          </a:p>
        </p:txBody>
      </p:sp>
    </p:spTree>
    <p:extLst>
      <p:ext uri="{BB962C8B-B14F-4D97-AF65-F5344CB8AC3E}">
        <p14:creationId xmlns:p14="http://schemas.microsoft.com/office/powerpoint/2010/main" val="410444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58CB11-9AA1-CB42-A402-105F01C81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C353A-C759-7A4D-9443-78B45C0A58A9}"/>
              </a:ext>
            </a:extLst>
          </p:cNvPr>
          <p:cNvSpPr txBox="1"/>
          <p:nvPr/>
        </p:nvSpPr>
        <p:spPr>
          <a:xfrm>
            <a:off x="7169471" y="0"/>
            <a:ext cx="502252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Day at the Races</a:t>
            </a:r>
          </a:p>
          <a:p>
            <a:r>
              <a:rPr lang="en-US" dirty="0"/>
              <a:t>Rotary Sponsored Races at Lima Race Course </a:t>
            </a:r>
          </a:p>
          <a:p>
            <a:r>
              <a:rPr lang="en-US" dirty="0"/>
              <a:t>to celebrate 115 years of Rotary International, </a:t>
            </a:r>
          </a:p>
          <a:p>
            <a:r>
              <a:rPr lang="en-US" dirty="0"/>
              <a:t>and the 100</a:t>
            </a:r>
            <a:r>
              <a:rPr lang="en-US" baseline="30000" dirty="0"/>
              <a:t>th</a:t>
            </a:r>
            <a:r>
              <a:rPr lang="en-US" dirty="0"/>
              <a:t> birthday of the oldest Club in </a:t>
            </a:r>
          </a:p>
          <a:p>
            <a:r>
              <a:rPr lang="en-US" dirty="0"/>
              <a:t>Peru: betting included!</a:t>
            </a:r>
          </a:p>
        </p:txBody>
      </p:sp>
    </p:spTree>
    <p:extLst>
      <p:ext uri="{BB962C8B-B14F-4D97-AF65-F5344CB8AC3E}">
        <p14:creationId xmlns:p14="http://schemas.microsoft.com/office/powerpoint/2010/main" val="308199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EDA0-8A7E-064B-9F24-14244F4C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08A705-2812-0D4D-A04A-F52D482F1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0000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C4CD8-E969-6040-8F6E-C6F9D1CFB539}"/>
              </a:ext>
            </a:extLst>
          </p:cNvPr>
          <p:cNvSpPr txBox="1"/>
          <p:nvPr/>
        </p:nvSpPr>
        <p:spPr>
          <a:xfrm>
            <a:off x="2766683" y="347560"/>
            <a:ext cx="8242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Chincha</a:t>
            </a:r>
            <a:r>
              <a:rPr lang="en-US" sz="2800" dirty="0"/>
              <a:t> Rotary Club – Monica’s Street and house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F29CB-26FB-8143-A5BD-56DA5CF60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638" y="3693559"/>
            <a:ext cx="4219254" cy="3164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215E8-DC11-204C-AD80-9EB76FE661A8}"/>
              </a:ext>
            </a:extLst>
          </p:cNvPr>
          <p:cNvSpPr txBox="1"/>
          <p:nvPr/>
        </p:nvSpPr>
        <p:spPr>
          <a:xfrm>
            <a:off x="3000054" y="1119883"/>
            <a:ext cx="6418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Chincha</a:t>
            </a:r>
            <a:r>
              <a:rPr lang="en-US" dirty="0"/>
              <a:t> was close to the epicenter of the 2007 earthquake, </a:t>
            </a:r>
          </a:p>
          <a:p>
            <a:r>
              <a:rPr lang="en-US" dirty="0"/>
              <a:t>many buildings were destroyed.</a:t>
            </a:r>
          </a:p>
        </p:txBody>
      </p:sp>
    </p:spTree>
    <p:extLst>
      <p:ext uri="{BB962C8B-B14F-4D97-AF65-F5344CB8AC3E}">
        <p14:creationId xmlns:p14="http://schemas.microsoft.com/office/powerpoint/2010/main" val="314338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0B978-E700-B742-8083-AADFDE5AB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73C0ED-6B17-6446-8A0F-5F2654365A9F}"/>
              </a:ext>
            </a:extLst>
          </p:cNvPr>
          <p:cNvSpPr txBox="1"/>
          <p:nvPr/>
        </p:nvSpPr>
        <p:spPr>
          <a:xfrm>
            <a:off x="1090246" y="0"/>
            <a:ext cx="10955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Clive ( </a:t>
            </a:r>
            <a:r>
              <a:rPr lang="en-US" sz="2400" dirty="0" err="1"/>
              <a:t>Yeovil</a:t>
            </a:r>
            <a:r>
              <a:rPr lang="en-US" sz="2400" dirty="0"/>
              <a:t> Club President) opens the new wing of the Paul Harris Girls’ Orphanage run by      </a:t>
            </a:r>
            <a:r>
              <a:rPr lang="en-US" sz="2400" dirty="0" err="1"/>
              <a:t>Chincha</a:t>
            </a:r>
            <a:r>
              <a:rPr lang="en-US" sz="2400" dirty="0"/>
              <a:t>                Rotary Club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81082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222</TotalTime>
  <Words>346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 Light</vt:lpstr>
      <vt:lpstr>Rockwell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Hardy</dc:creator>
  <cp:lastModifiedBy>Mark Townsend</cp:lastModifiedBy>
  <cp:revision>39</cp:revision>
  <dcterms:created xsi:type="dcterms:W3CDTF">2020-04-13T19:35:31Z</dcterms:created>
  <dcterms:modified xsi:type="dcterms:W3CDTF">2020-04-14T18:23:46Z</dcterms:modified>
</cp:coreProperties>
</file>