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  <p:sldId id="259" r:id="rId4"/>
    <p:sldId id="300" r:id="rId5"/>
    <p:sldId id="301" r:id="rId6"/>
    <p:sldId id="257" r:id="rId7"/>
    <p:sldId id="261" r:id="rId8"/>
    <p:sldId id="264" r:id="rId9"/>
    <p:sldId id="262" r:id="rId10"/>
    <p:sldId id="263" r:id="rId11"/>
    <p:sldId id="265" r:id="rId12"/>
    <p:sldId id="266" r:id="rId13"/>
    <p:sldId id="267" r:id="rId14"/>
    <p:sldId id="268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303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2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F1F-7B90-40B4-9CB4-299094F4151B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375E-8289-4367-9817-4650B4C7CE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91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F1F-7B90-40B4-9CB4-299094F4151B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375E-8289-4367-9817-4650B4C7CE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12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F1F-7B90-40B4-9CB4-299094F4151B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375E-8289-4367-9817-4650B4C7CE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58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F1F-7B90-40B4-9CB4-299094F4151B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375E-8289-4367-9817-4650B4C7CE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18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F1F-7B90-40B4-9CB4-299094F4151B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375E-8289-4367-9817-4650B4C7CE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6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F1F-7B90-40B4-9CB4-299094F4151B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375E-8289-4367-9817-4650B4C7CE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31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F1F-7B90-40B4-9CB4-299094F4151B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375E-8289-4367-9817-4650B4C7CE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20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F1F-7B90-40B4-9CB4-299094F4151B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375E-8289-4367-9817-4650B4C7CE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97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F1F-7B90-40B4-9CB4-299094F4151B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375E-8289-4367-9817-4650B4C7CE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58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F1F-7B90-40B4-9CB4-299094F4151B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375E-8289-4367-9817-4650B4C7CE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86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F1F-7B90-40B4-9CB4-299094F4151B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375E-8289-4367-9817-4650B4C7CE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36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6BF1F-7B90-40B4-9CB4-299094F4151B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9375E-8289-4367-9817-4650B4C7CE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302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18DA7-D3F6-49A0-BF2D-27FF51C3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6428" y="627564"/>
            <a:ext cx="74741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Some Photos of our meetings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4853C-AEE6-4DE0-B7D9-373BB25F0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6429" y="2278173"/>
            <a:ext cx="6467867" cy="3450613"/>
          </a:xfr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l"/>
            <a:br>
              <a:rPr lang="en-US" dirty="0"/>
            </a:br>
            <a:r>
              <a:rPr lang="en-US" sz="5400" dirty="0"/>
              <a:t>RC </a:t>
            </a:r>
            <a:r>
              <a:rPr lang="en-US" sz="5400" dirty="0" err="1"/>
              <a:t>Twenterand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and 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RC Ingatestone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6" descr="Camera">
            <a:extLst>
              <a:ext uri="{FF2B5EF4-FFF2-40B4-BE49-F238E27FC236}">
                <a16:creationId xmlns:a16="http://schemas.microsoft.com/office/drawing/2014/main" id="{28FBC649-E9E7-460D-AEAF-92F29673C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8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parking lot&#10;&#10;Description automatically generated">
            <a:extLst>
              <a:ext uri="{FF2B5EF4-FFF2-40B4-BE49-F238E27FC236}">
                <a16:creationId xmlns:a16="http://schemas.microsoft.com/office/drawing/2014/main" id="{83E4549D-8407-4E4C-8836-020315387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9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039CC885-88A0-4A6E-8CA7-71FB16297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87CB2AD-DE11-4EBA-8217-E00640F7A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8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07263AB-A4D0-49B4-836E-044E5A27A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9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7BAE5F8-9C14-4FC0-A38D-59DF2992A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49F0BA1F-93EF-4394-90A3-9EAA97AB5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09" y="633382"/>
            <a:ext cx="7454981" cy="55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3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F0B775B2-1F9B-427B-8A32-FEA35E95D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09" y="633382"/>
            <a:ext cx="7454981" cy="55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with wine glasses&#10;&#10;Description automatically generated">
            <a:extLst>
              <a:ext uri="{FF2B5EF4-FFF2-40B4-BE49-F238E27FC236}">
                <a16:creationId xmlns:a16="http://schemas.microsoft.com/office/drawing/2014/main" id="{76AA181A-CF8F-4C04-A276-63DA0157B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8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tanding in a room&#10;&#10;Description automatically generated">
            <a:extLst>
              <a:ext uri="{FF2B5EF4-FFF2-40B4-BE49-F238E27FC236}">
                <a16:creationId xmlns:a16="http://schemas.microsoft.com/office/drawing/2014/main" id="{7B29B89B-9A89-4E56-98DD-AEA6BBBB9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5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2447535-6414-4B76-AED8-FE342C0A8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50800"/>
            <a:ext cx="10160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3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C34D1960-FF85-4784-895E-BD52E4F91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1771650"/>
            <a:ext cx="8890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1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881F0F0-C3DF-4B47-B0FE-7426BCC03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50800"/>
            <a:ext cx="10160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199989D-A941-4E94-8313-F561DA035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50800"/>
            <a:ext cx="10160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864918E-0E22-470C-89E3-96794AE36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50800"/>
            <a:ext cx="10160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0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dinner table&#10;&#10;Description automatically generated">
            <a:extLst>
              <a:ext uri="{FF2B5EF4-FFF2-40B4-BE49-F238E27FC236}">
                <a16:creationId xmlns:a16="http://schemas.microsoft.com/office/drawing/2014/main" id="{CC127E44-7D28-47D9-A5E5-9956DF8D5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0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dinner table&#10;&#10;Description automatically generated">
            <a:extLst>
              <a:ext uri="{FF2B5EF4-FFF2-40B4-BE49-F238E27FC236}">
                <a16:creationId xmlns:a16="http://schemas.microsoft.com/office/drawing/2014/main" id="{0BFE8DB7-FAEC-47EA-B492-59B909214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4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BA3EBFD-9D0A-4321-8E92-150B59899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3BACFB27-3C87-40D3-80F0-467B222DB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5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dinner table&#10;&#10;Description automatically generated">
            <a:extLst>
              <a:ext uri="{FF2B5EF4-FFF2-40B4-BE49-F238E27FC236}">
                <a16:creationId xmlns:a16="http://schemas.microsoft.com/office/drawing/2014/main" id="{68E86374-FAA8-412F-B09D-948520219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8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with wine glasses&#10;&#10;Description automatically generated">
            <a:extLst>
              <a:ext uri="{FF2B5EF4-FFF2-40B4-BE49-F238E27FC236}">
                <a16:creationId xmlns:a16="http://schemas.microsoft.com/office/drawing/2014/main" id="{68A5EBDD-B2ED-4A16-8D26-27CC414AB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5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hat&#10;&#10;Description automatically generated">
            <a:extLst>
              <a:ext uri="{FF2B5EF4-FFF2-40B4-BE49-F238E27FC236}">
                <a16:creationId xmlns:a16="http://schemas.microsoft.com/office/drawing/2014/main" id="{40A941A2-9E4B-4ED9-AA01-9E4F05A65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2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473230A0-D242-4D67-839B-AF54DE63A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0"/>
            <a:ext cx="11192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8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9A8CF77-FA8E-4C4D-AE25-985296CA7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2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8EC628D-A28B-400D-8459-F24A42321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8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29F5DCE-8AD7-42A2-A59B-6AD85C965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2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ake&#10;&#10;Description automatically generated">
            <a:extLst>
              <a:ext uri="{FF2B5EF4-FFF2-40B4-BE49-F238E27FC236}">
                <a16:creationId xmlns:a16="http://schemas.microsoft.com/office/drawing/2014/main" id="{3E2BF9E6-0E03-46AC-9436-D9D3BBBFC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3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B5D7D6F-3847-4D92-8BBB-35BAFC077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4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8E4A0-26A3-428B-A2AF-A59D886D9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700" y="2766218"/>
            <a:ext cx="10515600" cy="1325563"/>
          </a:xfrm>
        </p:spPr>
        <p:txBody>
          <a:bodyPr/>
          <a:lstStyle/>
          <a:p>
            <a:r>
              <a:rPr lang="en-GB" dirty="0"/>
              <a:t>40</a:t>
            </a:r>
            <a:r>
              <a:rPr lang="en-GB" baseline="30000" dirty="0"/>
              <a:t>th</a:t>
            </a:r>
            <a:r>
              <a:rPr lang="en-GB" dirty="0"/>
              <a:t> Anniversary for RC </a:t>
            </a:r>
            <a:r>
              <a:rPr lang="en-GB" dirty="0" err="1"/>
              <a:t>Twenterand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764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6F4B77F4-715B-4A69-B0D6-625037C28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4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id="{FF34A6FF-8160-4146-ADA3-F0C750AC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AFBCDD4-19CB-40F8-906D-FDA074CD2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648D5CBB-65D3-4C25-A4F2-2B8A38E0A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5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6373EEA2-3928-4560-A0CD-A12A9EB30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9CB97C3-2D4A-4B61-84B9-8A271D35F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9075"/>
            <a:ext cx="97536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67CA37DD-B51B-4CF0-A42E-2E259112D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2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E96428C-FD77-4176-A152-BC31872DE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n the floor&#10;&#10;Description automatically generated">
            <a:extLst>
              <a:ext uri="{FF2B5EF4-FFF2-40B4-BE49-F238E27FC236}">
                <a16:creationId xmlns:a16="http://schemas.microsoft.com/office/drawing/2014/main" id="{C2B69372-552C-4379-A50B-1A08A3F40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5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00D2A-1F05-47D3-AB5E-69C67674A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48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000" dirty="0"/>
              <a:t> FIN</a:t>
            </a:r>
          </a:p>
        </p:txBody>
      </p:sp>
    </p:spTree>
    <p:extLst>
      <p:ext uri="{BB962C8B-B14F-4D97-AF65-F5344CB8AC3E}">
        <p14:creationId xmlns:p14="http://schemas.microsoft.com/office/powerpoint/2010/main" val="412489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2F7AC79-E0E8-48D6-9B7B-44CEFDBA5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47787"/>
            <a:ext cx="609600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6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rain station&#10;&#10;Description automatically generated">
            <a:extLst>
              <a:ext uri="{FF2B5EF4-FFF2-40B4-BE49-F238E27FC236}">
                <a16:creationId xmlns:a16="http://schemas.microsoft.com/office/drawing/2014/main" id="{3B7CB778-23B1-48F7-89A2-67767FD74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8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park&#10;&#10;Description automatically generated">
            <a:extLst>
              <a:ext uri="{FF2B5EF4-FFF2-40B4-BE49-F238E27FC236}">
                <a16:creationId xmlns:a16="http://schemas.microsoft.com/office/drawing/2014/main" id="{6AE9E6E9-BAE4-43F6-A486-DAADDD2A5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9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with wine glasses&#10;&#10;Description automatically generated">
            <a:extLst>
              <a:ext uri="{FF2B5EF4-FFF2-40B4-BE49-F238E27FC236}">
                <a16:creationId xmlns:a16="http://schemas.microsoft.com/office/drawing/2014/main" id="{D9FDC770-A4C7-487D-B297-56E8408B1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AF4A32B-E411-4822-AAA6-31BC7C036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1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23</Words>
  <Application>Microsoft Office PowerPoint</Application>
  <PresentationFormat>Widescreen</PresentationFormat>
  <Paragraphs>4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Some Photos of our meetings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40th Anniversary for RC Twenterand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FIN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Photos of our meetings</dc:title>
  <dc:creator>Neil Macalister</dc:creator>
  <cp:lastModifiedBy>Neil Macalister</cp:lastModifiedBy>
  <cp:revision>9</cp:revision>
  <dcterms:created xsi:type="dcterms:W3CDTF">2020-08-01T10:24:02Z</dcterms:created>
  <dcterms:modified xsi:type="dcterms:W3CDTF">2020-08-01T11:41:13Z</dcterms:modified>
</cp:coreProperties>
</file>