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8" r:id="rId5"/>
    <p:sldMasterId id="2147483729" r:id="rId6"/>
    <p:sldMasterId id="2147483660" r:id="rId7"/>
    <p:sldMasterId id="2147483699" r:id="rId8"/>
    <p:sldMasterId id="2147483690" r:id="rId9"/>
    <p:sldMasterId id="2147483752" r:id="rId10"/>
  </p:sldMasterIdLst>
  <p:notesMasterIdLst>
    <p:notesMasterId r:id="rId21"/>
  </p:notesMasterIdLst>
  <p:sldIdLst>
    <p:sldId id="1745" r:id="rId11"/>
    <p:sldId id="1747" r:id="rId12"/>
    <p:sldId id="1750" r:id="rId13"/>
    <p:sldId id="1754" r:id="rId14"/>
    <p:sldId id="1752" r:id="rId15"/>
    <p:sldId id="1751" r:id="rId16"/>
    <p:sldId id="1749" r:id="rId17"/>
    <p:sldId id="1756" r:id="rId18"/>
    <p:sldId id="1755" r:id="rId19"/>
    <p:sldId id="1753" r:id="rId20"/>
  </p:sldIdLst>
  <p:sldSz cx="17068800" cy="9601200"/>
  <p:notesSz cx="9926638" cy="14352588"/>
  <p:defaultTextStyle>
    <a:defPPr>
      <a:defRPr lang="en-US"/>
    </a:defPPr>
    <a:lvl1pPr marL="0" algn="l" defTabSz="1075334" rtl="0" eaLnBrk="1" latinLnBrk="0" hangingPunct="1">
      <a:defRPr sz="2100" kern="1200">
        <a:solidFill>
          <a:schemeClr val="tx1"/>
        </a:solidFill>
        <a:latin typeface="+mn-lt"/>
        <a:ea typeface="+mn-ea"/>
        <a:cs typeface="+mn-cs"/>
      </a:defRPr>
    </a:lvl1pPr>
    <a:lvl2pPr marL="537667" algn="l" defTabSz="1075334" rtl="0" eaLnBrk="1" latinLnBrk="0" hangingPunct="1">
      <a:defRPr sz="2100" kern="1200">
        <a:solidFill>
          <a:schemeClr val="tx1"/>
        </a:solidFill>
        <a:latin typeface="+mn-lt"/>
        <a:ea typeface="+mn-ea"/>
        <a:cs typeface="+mn-cs"/>
      </a:defRPr>
    </a:lvl2pPr>
    <a:lvl3pPr marL="1075334" algn="l" defTabSz="1075334" rtl="0" eaLnBrk="1" latinLnBrk="0" hangingPunct="1">
      <a:defRPr sz="2100" kern="1200">
        <a:solidFill>
          <a:schemeClr val="tx1"/>
        </a:solidFill>
        <a:latin typeface="+mn-lt"/>
        <a:ea typeface="+mn-ea"/>
        <a:cs typeface="+mn-cs"/>
      </a:defRPr>
    </a:lvl3pPr>
    <a:lvl4pPr marL="1613002" algn="l" defTabSz="1075334" rtl="0" eaLnBrk="1" latinLnBrk="0" hangingPunct="1">
      <a:defRPr sz="2100" kern="1200">
        <a:solidFill>
          <a:schemeClr val="tx1"/>
        </a:solidFill>
        <a:latin typeface="+mn-lt"/>
        <a:ea typeface="+mn-ea"/>
        <a:cs typeface="+mn-cs"/>
      </a:defRPr>
    </a:lvl4pPr>
    <a:lvl5pPr marL="2150669" algn="l" defTabSz="1075334" rtl="0" eaLnBrk="1" latinLnBrk="0" hangingPunct="1">
      <a:defRPr sz="2100" kern="1200">
        <a:solidFill>
          <a:schemeClr val="tx1"/>
        </a:solidFill>
        <a:latin typeface="+mn-lt"/>
        <a:ea typeface="+mn-ea"/>
        <a:cs typeface="+mn-cs"/>
      </a:defRPr>
    </a:lvl5pPr>
    <a:lvl6pPr marL="2688336" algn="l" defTabSz="1075334" rtl="0" eaLnBrk="1" latinLnBrk="0" hangingPunct="1">
      <a:defRPr sz="2100" kern="1200">
        <a:solidFill>
          <a:schemeClr val="tx1"/>
        </a:solidFill>
        <a:latin typeface="+mn-lt"/>
        <a:ea typeface="+mn-ea"/>
        <a:cs typeface="+mn-cs"/>
      </a:defRPr>
    </a:lvl6pPr>
    <a:lvl7pPr marL="3226003" algn="l" defTabSz="1075334" rtl="0" eaLnBrk="1" latinLnBrk="0" hangingPunct="1">
      <a:defRPr sz="2100" kern="1200">
        <a:solidFill>
          <a:schemeClr val="tx1"/>
        </a:solidFill>
        <a:latin typeface="+mn-lt"/>
        <a:ea typeface="+mn-ea"/>
        <a:cs typeface="+mn-cs"/>
      </a:defRPr>
    </a:lvl7pPr>
    <a:lvl8pPr marL="3763670" algn="l" defTabSz="1075334" rtl="0" eaLnBrk="1" latinLnBrk="0" hangingPunct="1">
      <a:defRPr sz="2100" kern="1200">
        <a:solidFill>
          <a:schemeClr val="tx1"/>
        </a:solidFill>
        <a:latin typeface="+mn-lt"/>
        <a:ea typeface="+mn-ea"/>
        <a:cs typeface="+mn-cs"/>
      </a:defRPr>
    </a:lvl8pPr>
    <a:lvl9pPr marL="4301338" algn="l" defTabSz="1075334"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agenda" id="{4212541F-6245-4D47-B7B1-14396C8357CC}">
          <p14:sldIdLst>
            <p14:sldId id="1745"/>
            <p14:sldId id="1747"/>
            <p14:sldId id="1750"/>
            <p14:sldId id="1754"/>
            <p14:sldId id="1752"/>
            <p14:sldId id="1751"/>
            <p14:sldId id="1749"/>
            <p14:sldId id="1756"/>
            <p14:sldId id="1755"/>
            <p14:sldId id="1753"/>
          </p14:sldIdLst>
        </p14:section>
      </p14:sectionLst>
    </p:ext>
    <p:ext uri="{EFAFB233-063F-42B5-8137-9DF3F51BA10A}">
      <p15:sldGuideLst xmlns:p15="http://schemas.microsoft.com/office/powerpoint/2012/main">
        <p15:guide id="1" orient="horz" pos="2160" userDrawn="1">
          <p15:clr>
            <a:srgbClr val="A4A3A4"/>
          </p15:clr>
        </p15:guide>
        <p15:guide id="2" pos="5120" userDrawn="1">
          <p15:clr>
            <a:srgbClr val="A4A3A4"/>
          </p15:clr>
        </p15:guide>
        <p15:guide id="3" orient="horz" pos="3024" userDrawn="1">
          <p15:clr>
            <a:srgbClr val="A4A3A4"/>
          </p15:clr>
        </p15:guide>
        <p15:guide id="4" pos="53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h Clarke,  Public Health" initials="SH" lastIdx="18" clrIdx="6">
    <p:extLst>
      <p:ext uri="{19B8F6BF-5375-455C-9EA6-DF929625EA0E}">
        <p15:presenceInfo xmlns:p15="http://schemas.microsoft.com/office/powerpoint/2012/main" userId="S::sarah.e.clarke@stockport.gov.uk::90ce10b9-fabc-4e04-866a-d5d2dfc9cb07" providerId="AD"/>
      </p:ext>
    </p:extLst>
  </p:cmAuthor>
  <p:cmAuthor id="1" name="Simon Armour" initials="SA" lastIdx="6" clrIdx="0"/>
  <p:cmAuthor id="8" name="Helen Johnson" initials="HJ" lastIdx="1" clrIdx="7">
    <p:extLst>
      <p:ext uri="{19B8F6BF-5375-455C-9EA6-DF929625EA0E}">
        <p15:presenceInfo xmlns:p15="http://schemas.microsoft.com/office/powerpoint/2012/main" userId="S::helen.johnson@stockport.gov.uk::9f4869e9-ce70-4ca6-a63c-62ac94ca6f37" providerId="AD"/>
      </p:ext>
    </p:extLst>
  </p:cmAuthor>
  <p:cmAuthor id="2" name="Simon" initials="S" lastIdx="1" clrIdx="1"/>
  <p:cmAuthor id="9" name="Liz Madge" initials="LM" lastIdx="1" clrIdx="8">
    <p:extLst>
      <p:ext uri="{19B8F6BF-5375-455C-9EA6-DF929625EA0E}">
        <p15:presenceInfo xmlns:p15="http://schemas.microsoft.com/office/powerpoint/2012/main" userId="S::elizabeth.madge@stockport.gov.uk::491bc196-c951-4cc2-a3fa-50e29914bbe4" providerId="AD"/>
      </p:ext>
    </p:extLst>
  </p:cmAuthor>
  <p:cmAuthor id="3" name="Donna Sager" initials="DS" lastIdx="5" clrIdx="2"/>
  <p:cmAuthor id="4" name="Elizabeth" initials="E" lastIdx="6" clrIdx="3">
    <p:extLst>
      <p:ext uri="{19B8F6BF-5375-455C-9EA6-DF929625EA0E}">
        <p15:presenceInfo xmlns:p15="http://schemas.microsoft.com/office/powerpoint/2012/main" userId="Elizabeth" providerId="None"/>
      </p:ext>
    </p:extLst>
  </p:cmAuthor>
  <p:cmAuthor id="5" name="Holly Rae" initials="HR" lastIdx="72" clrIdx="4">
    <p:extLst>
      <p:ext uri="{19B8F6BF-5375-455C-9EA6-DF929625EA0E}">
        <p15:presenceInfo xmlns:p15="http://schemas.microsoft.com/office/powerpoint/2012/main" userId="S::holly.rae@stockport.gov.uk::a0934738-d6e8-4777-ae95-67ca82f057a5" providerId="AD"/>
      </p:ext>
    </p:extLst>
  </p:cmAuthor>
  <p:cmAuthor id="6" name="Geraldine Gerrard" initials="GG" lastIdx="1" clrIdx="5">
    <p:extLst>
      <p:ext uri="{19B8F6BF-5375-455C-9EA6-DF929625EA0E}">
        <p15:presenceInfo xmlns:p15="http://schemas.microsoft.com/office/powerpoint/2012/main" userId="S::geraldine.gerrard@stockport.gov.uk::d77bf4d8-6091-4b83-b6ba-2e6aa3f755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99E"/>
    <a:srgbClr val="00A5C3"/>
    <a:srgbClr val="D7A4E3"/>
    <a:srgbClr val="CAB5D6"/>
    <a:srgbClr val="FFB0B6"/>
    <a:srgbClr val="FFC66E"/>
    <a:srgbClr val="FF66CC"/>
    <a:srgbClr val="262261"/>
    <a:srgbClr val="EF9700"/>
    <a:srgbClr val="784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C0264-C3CE-22B4-2BA9-E94ED1BA96A9}" v="5" dt="2022-09-14T15:18:38.308"/>
    <p1510:client id="{3B74B650-0CAD-48DA-A896-E49D630C11DE}" v="8" dt="2022-09-14T15:44:18.001"/>
    <p1510:client id="{A531C617-A4C6-77D1-1E02-FA5D7C8ECF52}" v="147" dt="2022-09-14T16:14:33.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5120"/>
        <p:guide orient="horz" pos="3024"/>
        <p:guide pos="537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Clarke,  Public Health" userId="S::sarah.e.clarke@stockport.gov.uk::90ce10b9-fabc-4e04-866a-d5d2dfc9cb07" providerId="AD" clId="Web-{9F3C582A-D3DB-DE1F-1300-156125E063B3}"/>
    <pc:docChg chg="addSld delSld modSld addMainMaster modSection">
      <pc:chgData name="Sarah Clarke,  Public Health" userId="S::sarah.e.clarke@stockport.gov.uk::90ce10b9-fabc-4e04-866a-d5d2dfc9cb07" providerId="AD" clId="Web-{9F3C582A-D3DB-DE1F-1300-156125E063B3}" dt="2022-09-13T09:28:54.160" v="848" actId="20577"/>
      <pc:docMkLst>
        <pc:docMk/>
      </pc:docMkLst>
      <pc:sldChg chg="modSp">
        <pc:chgData name="Sarah Clarke,  Public Health" userId="S::sarah.e.clarke@stockport.gov.uk::90ce10b9-fabc-4e04-866a-d5d2dfc9cb07" providerId="AD" clId="Web-{9F3C582A-D3DB-DE1F-1300-156125E063B3}" dt="2022-09-13T09:21:15.978" v="663" actId="20577"/>
        <pc:sldMkLst>
          <pc:docMk/>
          <pc:sldMk cId="3137562592" sldId="1745"/>
        </pc:sldMkLst>
        <pc:spChg chg="mod">
          <ac:chgData name="Sarah Clarke,  Public Health" userId="S::sarah.e.clarke@stockport.gov.uk::90ce10b9-fabc-4e04-866a-d5d2dfc9cb07" providerId="AD" clId="Web-{9F3C582A-D3DB-DE1F-1300-156125E063B3}" dt="2022-09-13T09:21:15.978" v="663" actId="20577"/>
          <ac:spMkLst>
            <pc:docMk/>
            <pc:sldMk cId="3137562592" sldId="1745"/>
            <ac:spMk id="2" creationId="{91C0826D-0797-9849-B0FB-0F94C99E7727}"/>
          </ac:spMkLst>
        </pc:spChg>
      </pc:sldChg>
      <pc:sldChg chg="modSp">
        <pc:chgData name="Sarah Clarke,  Public Health" userId="S::sarah.e.clarke@stockport.gov.uk::90ce10b9-fabc-4e04-866a-d5d2dfc9cb07" providerId="AD" clId="Web-{9F3C582A-D3DB-DE1F-1300-156125E063B3}" dt="2022-09-13T09:22:27.105" v="670" actId="20577"/>
        <pc:sldMkLst>
          <pc:docMk/>
          <pc:sldMk cId="4096921162" sldId="1747"/>
        </pc:sldMkLst>
        <pc:spChg chg="mod">
          <ac:chgData name="Sarah Clarke,  Public Health" userId="S::sarah.e.clarke@stockport.gov.uk::90ce10b9-fabc-4e04-866a-d5d2dfc9cb07" providerId="AD" clId="Web-{9F3C582A-D3DB-DE1F-1300-156125E063B3}" dt="2022-09-13T09:22:27.105" v="670" actId="20577"/>
          <ac:spMkLst>
            <pc:docMk/>
            <pc:sldMk cId="4096921162" sldId="1747"/>
            <ac:spMk id="2" creationId="{9AA00A37-99CD-4489-AC7A-53EB711B9473}"/>
          </ac:spMkLst>
        </pc:spChg>
        <pc:spChg chg="mod">
          <ac:chgData name="Sarah Clarke,  Public Health" userId="S::sarah.e.clarke@stockport.gov.uk::90ce10b9-fabc-4e04-866a-d5d2dfc9cb07" providerId="AD" clId="Web-{9F3C582A-D3DB-DE1F-1300-156125E063B3}" dt="2022-09-13T09:09:22.791" v="6" actId="20577"/>
          <ac:spMkLst>
            <pc:docMk/>
            <pc:sldMk cId="4096921162" sldId="1747"/>
            <ac:spMk id="3" creationId="{4EC1FB46-B5B5-4916-87F7-32E37CFE8F5B}"/>
          </ac:spMkLst>
        </pc:spChg>
      </pc:sldChg>
      <pc:sldChg chg="del">
        <pc:chgData name="Sarah Clarke,  Public Health" userId="S::sarah.e.clarke@stockport.gov.uk::90ce10b9-fabc-4e04-866a-d5d2dfc9cb07" providerId="AD" clId="Web-{9F3C582A-D3DB-DE1F-1300-156125E063B3}" dt="2022-09-13T09:21:21.650" v="664"/>
        <pc:sldMkLst>
          <pc:docMk/>
          <pc:sldMk cId="1604039554" sldId="1748"/>
        </pc:sldMkLst>
      </pc:sldChg>
      <pc:sldChg chg="modSp">
        <pc:chgData name="Sarah Clarke,  Public Health" userId="S::sarah.e.clarke@stockport.gov.uk::90ce10b9-fabc-4e04-866a-d5d2dfc9cb07" providerId="AD" clId="Web-{9F3C582A-D3DB-DE1F-1300-156125E063B3}" dt="2022-09-13T09:24:09.279" v="715" actId="20577"/>
        <pc:sldMkLst>
          <pc:docMk/>
          <pc:sldMk cId="3654915144" sldId="1749"/>
        </pc:sldMkLst>
        <pc:spChg chg="mod">
          <ac:chgData name="Sarah Clarke,  Public Health" userId="S::sarah.e.clarke@stockport.gov.uk::90ce10b9-fabc-4e04-866a-d5d2dfc9cb07" providerId="AD" clId="Web-{9F3C582A-D3DB-DE1F-1300-156125E063B3}" dt="2022-09-13T09:24:09.279" v="715" actId="20577"/>
          <ac:spMkLst>
            <pc:docMk/>
            <pc:sldMk cId="3654915144" sldId="1749"/>
            <ac:spMk id="5" creationId="{5024B4BE-934D-4B69-A44A-D3F1CCCC1D58}"/>
          </ac:spMkLst>
        </pc:spChg>
      </pc:sldChg>
      <pc:sldChg chg="modSp add replId">
        <pc:chgData name="Sarah Clarke,  Public Health" userId="S::sarah.e.clarke@stockport.gov.uk::90ce10b9-fabc-4e04-866a-d5d2dfc9cb07" providerId="AD" clId="Web-{9F3C582A-D3DB-DE1F-1300-156125E063B3}" dt="2022-09-13T09:28:54.160" v="848" actId="20577"/>
        <pc:sldMkLst>
          <pc:docMk/>
          <pc:sldMk cId="3259034886" sldId="1750"/>
        </pc:sldMkLst>
        <pc:spChg chg="mod">
          <ac:chgData name="Sarah Clarke,  Public Health" userId="S::sarah.e.clarke@stockport.gov.uk::90ce10b9-fabc-4e04-866a-d5d2dfc9cb07" providerId="AD" clId="Web-{9F3C582A-D3DB-DE1F-1300-156125E063B3}" dt="2022-09-13T09:20:52.259" v="654" actId="20577"/>
          <ac:spMkLst>
            <pc:docMk/>
            <pc:sldMk cId="3259034886" sldId="1750"/>
            <ac:spMk id="2" creationId="{16D33408-5618-4271-BEEA-59CB4B08DF50}"/>
          </ac:spMkLst>
        </pc:spChg>
        <pc:spChg chg="mod">
          <ac:chgData name="Sarah Clarke,  Public Health" userId="S::sarah.e.clarke@stockport.gov.uk::90ce10b9-fabc-4e04-866a-d5d2dfc9cb07" providerId="AD" clId="Web-{9F3C582A-D3DB-DE1F-1300-156125E063B3}" dt="2022-09-13T09:28:54.160" v="848" actId="20577"/>
          <ac:spMkLst>
            <pc:docMk/>
            <pc:sldMk cId="3259034886" sldId="1750"/>
            <ac:spMk id="4" creationId="{A001E3DF-8CA6-4148-9E6D-DA562211D470}"/>
          </ac:spMkLst>
        </pc:spChg>
      </pc:sldChg>
      <pc:sldChg chg="add">
        <pc:chgData name="Sarah Clarke,  Public Health" userId="S::sarah.e.clarke@stockport.gov.uk::90ce10b9-fabc-4e04-866a-d5d2dfc9cb07" providerId="AD" clId="Web-{9F3C582A-D3DB-DE1F-1300-156125E063B3}" dt="2022-09-13T09:23:14.653" v="671"/>
        <pc:sldMkLst>
          <pc:docMk/>
          <pc:sldMk cId="2942225194" sldId="1751"/>
        </pc:sldMkLst>
      </pc:sldChg>
      <pc:sldMasterChg chg="add addSldLayout">
        <pc:chgData name="Sarah Clarke,  Public Health" userId="S::sarah.e.clarke@stockport.gov.uk::90ce10b9-fabc-4e04-866a-d5d2dfc9cb07" providerId="AD" clId="Web-{9F3C582A-D3DB-DE1F-1300-156125E063B3}" dt="2022-09-13T09:23:14.653" v="671"/>
        <pc:sldMasterMkLst>
          <pc:docMk/>
          <pc:sldMasterMk cId="116087479" sldId="2147483752"/>
        </pc:sldMasterMkLst>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4060565503" sldId="2147483753"/>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2054297551" sldId="2147483754"/>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613773227" sldId="2147483755"/>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954846749" sldId="2147483756"/>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61515238" sldId="2147483757"/>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145960344" sldId="2147483758"/>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2285971903" sldId="2147483759"/>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571369589" sldId="2147483760"/>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2101196237" sldId="2147483761"/>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1230370026" sldId="2147483762"/>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1160620757" sldId="2147483763"/>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3935864429" sldId="2147483764"/>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653496585" sldId="2147483765"/>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3066830889" sldId="2147483766"/>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3502793664" sldId="2147483767"/>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3580431710" sldId="2147483768"/>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2767775407" sldId="2147483769"/>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3376750900" sldId="2147483770"/>
          </pc:sldLayoutMkLst>
        </pc:sldLayoutChg>
        <pc:sldLayoutChg chg="add">
          <pc:chgData name="Sarah Clarke,  Public Health" userId="S::sarah.e.clarke@stockport.gov.uk::90ce10b9-fabc-4e04-866a-d5d2dfc9cb07" providerId="AD" clId="Web-{9F3C582A-D3DB-DE1F-1300-156125E063B3}" dt="2022-09-13T09:23:14.653" v="671"/>
          <pc:sldLayoutMkLst>
            <pc:docMk/>
            <pc:sldMasterMk cId="116087479" sldId="2147483752"/>
            <pc:sldLayoutMk cId="3939450757" sldId="2147483771"/>
          </pc:sldLayoutMkLst>
        </pc:sldLayoutChg>
      </pc:sldMasterChg>
    </pc:docChg>
  </pc:docChgLst>
  <pc:docChgLst>
    <pc:chgData name="Sarah Clarke,  Public Health" userId="S::sarah.e.clarke@stockport.gov.uk::90ce10b9-fabc-4e04-866a-d5d2dfc9cb07" providerId="AD" clId="Web-{F3C5E7B5-1CE3-8B6A-3AFA-705319FB1250}"/>
    <pc:docChg chg="addSld delSld modSld sldOrd modSection">
      <pc:chgData name="Sarah Clarke,  Public Health" userId="S::sarah.e.clarke@stockport.gov.uk::90ce10b9-fabc-4e04-866a-d5d2dfc9cb07" providerId="AD" clId="Web-{F3C5E7B5-1CE3-8B6A-3AFA-705319FB1250}" dt="2022-09-13T10:17:23.853" v="1004" actId="20577"/>
      <pc:docMkLst>
        <pc:docMk/>
      </pc:docMkLst>
      <pc:sldChg chg="del">
        <pc:chgData name="Sarah Clarke,  Public Health" userId="S::sarah.e.clarke@stockport.gov.uk::90ce10b9-fabc-4e04-866a-d5d2dfc9cb07" providerId="AD" clId="Web-{F3C5E7B5-1CE3-8B6A-3AFA-705319FB1250}" dt="2022-09-13T09:32:29.810" v="70"/>
        <pc:sldMkLst>
          <pc:docMk/>
          <pc:sldMk cId="356065273" sldId="1737"/>
        </pc:sldMkLst>
      </pc:sldChg>
      <pc:sldChg chg="modSp">
        <pc:chgData name="Sarah Clarke,  Public Health" userId="S::sarah.e.clarke@stockport.gov.uk::90ce10b9-fabc-4e04-866a-d5d2dfc9cb07" providerId="AD" clId="Web-{F3C5E7B5-1CE3-8B6A-3AFA-705319FB1250}" dt="2022-09-13T10:17:23.853" v="1004" actId="20577"/>
        <pc:sldMkLst>
          <pc:docMk/>
          <pc:sldMk cId="3137562592" sldId="1745"/>
        </pc:sldMkLst>
        <pc:spChg chg="mod">
          <ac:chgData name="Sarah Clarke,  Public Health" userId="S::sarah.e.clarke@stockport.gov.uk::90ce10b9-fabc-4e04-866a-d5d2dfc9cb07" providerId="AD" clId="Web-{F3C5E7B5-1CE3-8B6A-3AFA-705319FB1250}" dt="2022-09-13T10:17:23.853" v="1004" actId="20577"/>
          <ac:spMkLst>
            <pc:docMk/>
            <pc:sldMk cId="3137562592" sldId="1745"/>
            <ac:spMk id="2" creationId="{91C0826D-0797-9849-B0FB-0F94C99E7727}"/>
          </ac:spMkLst>
        </pc:spChg>
      </pc:sldChg>
      <pc:sldChg chg="modSp">
        <pc:chgData name="Sarah Clarke,  Public Health" userId="S::sarah.e.clarke@stockport.gov.uk::90ce10b9-fabc-4e04-866a-d5d2dfc9cb07" providerId="AD" clId="Web-{F3C5E7B5-1CE3-8B6A-3AFA-705319FB1250}" dt="2022-09-13T10:00:41.237" v="658" actId="20577"/>
        <pc:sldMkLst>
          <pc:docMk/>
          <pc:sldMk cId="4096921162" sldId="1747"/>
        </pc:sldMkLst>
        <pc:spChg chg="mod">
          <ac:chgData name="Sarah Clarke,  Public Health" userId="S::sarah.e.clarke@stockport.gov.uk::90ce10b9-fabc-4e04-866a-d5d2dfc9cb07" providerId="AD" clId="Web-{F3C5E7B5-1CE3-8B6A-3AFA-705319FB1250}" dt="2022-09-13T10:00:41.237" v="658" actId="20577"/>
          <ac:spMkLst>
            <pc:docMk/>
            <pc:sldMk cId="4096921162" sldId="1747"/>
            <ac:spMk id="2" creationId="{9AA00A37-99CD-4489-AC7A-53EB711B9473}"/>
          </ac:spMkLst>
        </pc:spChg>
      </pc:sldChg>
      <pc:sldChg chg="modSp">
        <pc:chgData name="Sarah Clarke,  Public Health" userId="S::sarah.e.clarke@stockport.gov.uk::90ce10b9-fabc-4e04-866a-d5d2dfc9cb07" providerId="AD" clId="Web-{F3C5E7B5-1CE3-8B6A-3AFA-705319FB1250}" dt="2022-09-13T10:13:10.347" v="908" actId="20577"/>
        <pc:sldMkLst>
          <pc:docMk/>
          <pc:sldMk cId="3654915144" sldId="1749"/>
        </pc:sldMkLst>
        <pc:spChg chg="mod">
          <ac:chgData name="Sarah Clarke,  Public Health" userId="S::sarah.e.clarke@stockport.gov.uk::90ce10b9-fabc-4e04-866a-d5d2dfc9cb07" providerId="AD" clId="Web-{F3C5E7B5-1CE3-8B6A-3AFA-705319FB1250}" dt="2022-09-13T10:13:10.347" v="908" actId="20577"/>
          <ac:spMkLst>
            <pc:docMk/>
            <pc:sldMk cId="3654915144" sldId="1749"/>
            <ac:spMk id="5" creationId="{5024B4BE-934D-4B69-A44A-D3F1CCCC1D58}"/>
          </ac:spMkLst>
        </pc:spChg>
        <pc:picChg chg="mod">
          <ac:chgData name="Sarah Clarke,  Public Health" userId="S::sarah.e.clarke@stockport.gov.uk::90ce10b9-fabc-4e04-866a-d5d2dfc9cb07" providerId="AD" clId="Web-{F3C5E7B5-1CE3-8B6A-3AFA-705319FB1250}" dt="2022-09-13T09:32:16.544" v="69" actId="1076"/>
          <ac:picMkLst>
            <pc:docMk/>
            <pc:sldMk cId="3654915144" sldId="1749"/>
            <ac:picMk id="4" creationId="{6C9C7440-CD64-46BB-8251-DB403B12C170}"/>
          </ac:picMkLst>
        </pc:picChg>
        <pc:picChg chg="mod">
          <ac:chgData name="Sarah Clarke,  Public Health" userId="S::sarah.e.clarke@stockport.gov.uk::90ce10b9-fabc-4e04-866a-d5d2dfc9cb07" providerId="AD" clId="Web-{F3C5E7B5-1CE3-8B6A-3AFA-705319FB1250}" dt="2022-09-13T09:32:13.934" v="68" actId="1076"/>
          <ac:picMkLst>
            <pc:docMk/>
            <pc:sldMk cId="3654915144" sldId="1749"/>
            <ac:picMk id="6" creationId="{43900C0F-3813-4B63-B68F-8EB6698F7913}"/>
          </ac:picMkLst>
        </pc:picChg>
        <pc:picChg chg="mod">
          <ac:chgData name="Sarah Clarke,  Public Health" userId="S::sarah.e.clarke@stockport.gov.uk::90ce10b9-fabc-4e04-866a-d5d2dfc9cb07" providerId="AD" clId="Web-{F3C5E7B5-1CE3-8B6A-3AFA-705319FB1250}" dt="2022-09-13T09:32:12.059" v="67" actId="1076"/>
          <ac:picMkLst>
            <pc:docMk/>
            <pc:sldMk cId="3654915144" sldId="1749"/>
            <ac:picMk id="7" creationId="{39A78EC3-3C06-45A3-ADA7-A72869613D22}"/>
          </ac:picMkLst>
        </pc:picChg>
      </pc:sldChg>
      <pc:sldChg chg="modSp">
        <pc:chgData name="Sarah Clarke,  Public Health" userId="S::sarah.e.clarke@stockport.gov.uk::90ce10b9-fabc-4e04-866a-d5d2dfc9cb07" providerId="AD" clId="Web-{F3C5E7B5-1CE3-8B6A-3AFA-705319FB1250}" dt="2022-09-13T10:15:43.538" v="967" actId="20577"/>
        <pc:sldMkLst>
          <pc:docMk/>
          <pc:sldMk cId="3259034886" sldId="1750"/>
        </pc:sldMkLst>
        <pc:spChg chg="mod">
          <ac:chgData name="Sarah Clarke,  Public Health" userId="S::sarah.e.clarke@stockport.gov.uk::90ce10b9-fabc-4e04-866a-d5d2dfc9cb07" providerId="AD" clId="Web-{F3C5E7B5-1CE3-8B6A-3AFA-705319FB1250}" dt="2022-09-13T10:15:43.538" v="967" actId="20577"/>
          <ac:spMkLst>
            <pc:docMk/>
            <pc:sldMk cId="3259034886" sldId="1750"/>
            <ac:spMk id="4" creationId="{A001E3DF-8CA6-4148-9E6D-DA562211D470}"/>
          </ac:spMkLst>
        </pc:spChg>
        <pc:picChg chg="mod">
          <ac:chgData name="Sarah Clarke,  Public Health" userId="S::sarah.e.clarke@stockport.gov.uk::90ce10b9-fabc-4e04-866a-d5d2dfc9cb07" providerId="AD" clId="Web-{F3C5E7B5-1CE3-8B6A-3AFA-705319FB1250}" dt="2022-09-13T09:45:06.748" v="334" actId="1076"/>
          <ac:picMkLst>
            <pc:docMk/>
            <pc:sldMk cId="3259034886" sldId="1750"/>
            <ac:picMk id="6" creationId="{0ED026D3-A073-4705-A4CE-3C9FC8BAAEE2}"/>
          </ac:picMkLst>
        </pc:picChg>
      </pc:sldChg>
      <pc:sldChg chg="modSp ord">
        <pc:chgData name="Sarah Clarke,  Public Health" userId="S::sarah.e.clarke@stockport.gov.uk::90ce10b9-fabc-4e04-866a-d5d2dfc9cb07" providerId="AD" clId="Web-{F3C5E7B5-1CE3-8B6A-3AFA-705319FB1250}" dt="2022-09-13T09:49:42.535" v="449" actId="1076"/>
        <pc:sldMkLst>
          <pc:docMk/>
          <pc:sldMk cId="2942225194" sldId="1751"/>
        </pc:sldMkLst>
        <pc:picChg chg="mod">
          <ac:chgData name="Sarah Clarke,  Public Health" userId="S::sarah.e.clarke@stockport.gov.uk::90ce10b9-fabc-4e04-866a-d5d2dfc9cb07" providerId="AD" clId="Web-{F3C5E7B5-1CE3-8B6A-3AFA-705319FB1250}" dt="2022-09-13T09:49:42.535" v="449" actId="1076"/>
          <ac:picMkLst>
            <pc:docMk/>
            <pc:sldMk cId="2942225194" sldId="1751"/>
            <ac:picMk id="33" creationId="{C9E1C442-12B3-4329-A284-9984E754E775}"/>
          </ac:picMkLst>
        </pc:picChg>
      </pc:sldChg>
      <pc:sldChg chg="addSp delSp modSp add ord addAnim delAnim">
        <pc:chgData name="Sarah Clarke,  Public Health" userId="S::sarah.e.clarke@stockport.gov.uk::90ce10b9-fabc-4e04-866a-d5d2dfc9cb07" providerId="AD" clId="Web-{F3C5E7B5-1CE3-8B6A-3AFA-705319FB1250}" dt="2022-09-13T10:11:50.986" v="902" actId="14100"/>
        <pc:sldMkLst>
          <pc:docMk/>
          <pc:sldMk cId="1431914260" sldId="1752"/>
        </pc:sldMkLst>
        <pc:spChg chg="add del mod">
          <ac:chgData name="Sarah Clarke,  Public Health" userId="S::sarah.e.clarke@stockport.gov.uk::90ce10b9-fabc-4e04-866a-d5d2dfc9cb07" providerId="AD" clId="Web-{F3C5E7B5-1CE3-8B6A-3AFA-705319FB1250}" dt="2022-09-13T10:10:51.563" v="887" actId="20577"/>
          <ac:spMkLst>
            <pc:docMk/>
            <pc:sldMk cId="1431914260" sldId="1752"/>
            <ac:spMk id="2" creationId="{8E2F9A8F-1824-4843-9528-DFDEF5422766}"/>
          </ac:spMkLst>
        </pc:spChg>
        <pc:spChg chg="del mod">
          <ac:chgData name="Sarah Clarke,  Public Health" userId="S::sarah.e.clarke@stockport.gov.uk::90ce10b9-fabc-4e04-866a-d5d2dfc9cb07" providerId="AD" clId="Web-{F3C5E7B5-1CE3-8B6A-3AFA-705319FB1250}" dt="2022-09-13T10:04:40.086" v="822"/>
          <ac:spMkLst>
            <pc:docMk/>
            <pc:sldMk cId="1431914260" sldId="1752"/>
            <ac:spMk id="3" creationId="{581FBBDC-EABF-499E-97D0-0063F5DD9BF4}"/>
          </ac:spMkLst>
        </pc:spChg>
        <pc:spChg chg="add del mod">
          <ac:chgData name="Sarah Clarke,  Public Health" userId="S::sarah.e.clarke@stockport.gov.uk::90ce10b9-fabc-4e04-866a-d5d2dfc9cb07" providerId="AD" clId="Web-{F3C5E7B5-1CE3-8B6A-3AFA-705319FB1250}" dt="2022-09-13T10:04:34.180" v="821"/>
          <ac:spMkLst>
            <pc:docMk/>
            <pc:sldMk cId="1431914260" sldId="1752"/>
            <ac:spMk id="5" creationId="{AEFA9B57-E171-4D27-AD6C-FE5950D6E324}"/>
          </ac:spMkLst>
        </pc:spChg>
        <pc:spChg chg="add del mod">
          <ac:chgData name="Sarah Clarke,  Public Health" userId="S::sarah.e.clarke@stockport.gov.uk::90ce10b9-fabc-4e04-866a-d5d2dfc9cb07" providerId="AD" clId="Web-{F3C5E7B5-1CE3-8B6A-3AFA-705319FB1250}" dt="2022-09-13T10:05:46.134" v="839"/>
          <ac:spMkLst>
            <pc:docMk/>
            <pc:sldMk cId="1431914260" sldId="1752"/>
            <ac:spMk id="6" creationId="{761E7FC1-FA00-500B-286B-D6F9906FD888}"/>
          </ac:spMkLst>
        </pc:spChg>
        <pc:spChg chg="add mod">
          <ac:chgData name="Sarah Clarke,  Public Health" userId="S::sarah.e.clarke@stockport.gov.uk::90ce10b9-fabc-4e04-866a-d5d2dfc9cb07" providerId="AD" clId="Web-{F3C5E7B5-1CE3-8B6A-3AFA-705319FB1250}" dt="2022-09-13T10:11:50.986" v="902" actId="14100"/>
          <ac:spMkLst>
            <pc:docMk/>
            <pc:sldMk cId="1431914260" sldId="1752"/>
            <ac:spMk id="8" creationId="{39BF33FE-B379-3D1C-1DFE-ED7CCFAE917D}"/>
          </ac:spMkLst>
        </pc:spChg>
        <pc:spChg chg="add">
          <ac:chgData name="Sarah Clarke,  Public Health" userId="S::sarah.e.clarke@stockport.gov.uk::90ce10b9-fabc-4e04-866a-d5d2dfc9cb07" providerId="AD" clId="Web-{F3C5E7B5-1CE3-8B6A-3AFA-705319FB1250}" dt="2022-09-13T10:10:18.562" v="881"/>
          <ac:spMkLst>
            <pc:docMk/>
            <pc:sldMk cId="1431914260" sldId="1752"/>
            <ac:spMk id="9" creationId="{9CC7C460-E04F-9A60-4BA6-AD4B75BC7F94}"/>
          </ac:spMkLst>
        </pc:spChg>
        <pc:picChg chg="mod">
          <ac:chgData name="Sarah Clarke,  Public Health" userId="S::sarah.e.clarke@stockport.gov.uk::90ce10b9-fabc-4e04-866a-d5d2dfc9cb07" providerId="AD" clId="Web-{F3C5E7B5-1CE3-8B6A-3AFA-705319FB1250}" dt="2022-09-13T09:43:41.731" v="316" actId="1076"/>
          <ac:picMkLst>
            <pc:docMk/>
            <pc:sldMk cId="1431914260" sldId="1752"/>
            <ac:picMk id="7" creationId="{A2A0A353-E714-4E41-A786-593D325E1650}"/>
          </ac:picMkLst>
        </pc:picChg>
      </pc:sldChg>
      <pc:sldChg chg="addSp modSp add ord replId">
        <pc:chgData name="Sarah Clarke,  Public Health" userId="S::sarah.e.clarke@stockport.gov.uk::90ce10b9-fabc-4e04-866a-d5d2dfc9cb07" providerId="AD" clId="Web-{F3C5E7B5-1CE3-8B6A-3AFA-705319FB1250}" dt="2022-09-13T09:58:26.484" v="608"/>
        <pc:sldMkLst>
          <pc:docMk/>
          <pc:sldMk cId="2377326566" sldId="1753"/>
        </pc:sldMkLst>
        <pc:spChg chg="ord">
          <ac:chgData name="Sarah Clarke,  Public Health" userId="S::sarah.e.clarke@stockport.gov.uk::90ce10b9-fabc-4e04-866a-d5d2dfc9cb07" providerId="AD" clId="Web-{F3C5E7B5-1CE3-8B6A-3AFA-705319FB1250}" dt="2022-09-13T09:55:10.933" v="568"/>
          <ac:spMkLst>
            <pc:docMk/>
            <pc:sldMk cId="2377326566" sldId="1753"/>
            <ac:spMk id="2" creationId="{B88792A8-DA35-4C42-840B-26E5A1D2E131}"/>
          </ac:spMkLst>
        </pc:spChg>
        <pc:spChg chg="add mod ord">
          <ac:chgData name="Sarah Clarke,  Public Health" userId="S::sarah.e.clarke@stockport.gov.uk::90ce10b9-fabc-4e04-866a-d5d2dfc9cb07" providerId="AD" clId="Web-{F3C5E7B5-1CE3-8B6A-3AFA-705319FB1250}" dt="2022-09-13T09:58:17.828" v="607" actId="20577"/>
          <ac:spMkLst>
            <pc:docMk/>
            <pc:sldMk cId="2377326566" sldId="1753"/>
            <ac:spMk id="8" creationId="{6DA84762-E78B-C8A3-0055-EB4A032892B7}"/>
          </ac:spMkLst>
        </pc:spChg>
        <pc:picChg chg="mod">
          <ac:chgData name="Sarah Clarke,  Public Health" userId="S::sarah.e.clarke@stockport.gov.uk::90ce10b9-fabc-4e04-866a-d5d2dfc9cb07" providerId="AD" clId="Web-{F3C5E7B5-1CE3-8B6A-3AFA-705319FB1250}" dt="2022-09-13T09:56:51.420" v="591" actId="1076"/>
          <ac:picMkLst>
            <pc:docMk/>
            <pc:sldMk cId="2377326566" sldId="1753"/>
            <ac:picMk id="3" creationId="{F6D15CA6-EF87-46C2-B1B7-0EB96010DB1F}"/>
          </ac:picMkLst>
        </pc:picChg>
        <pc:picChg chg="mod">
          <ac:chgData name="Sarah Clarke,  Public Health" userId="S::sarah.e.clarke@stockport.gov.uk::90ce10b9-fabc-4e04-866a-d5d2dfc9cb07" providerId="AD" clId="Web-{F3C5E7B5-1CE3-8B6A-3AFA-705319FB1250}" dt="2022-09-13T09:57:57.077" v="605" actId="1076"/>
          <ac:picMkLst>
            <pc:docMk/>
            <pc:sldMk cId="2377326566" sldId="1753"/>
            <ac:picMk id="4" creationId="{078C8713-DB91-4906-8096-A50D0F4619EA}"/>
          </ac:picMkLst>
        </pc:picChg>
        <pc:picChg chg="mod">
          <ac:chgData name="Sarah Clarke,  Public Health" userId="S::sarah.e.clarke@stockport.gov.uk::90ce10b9-fabc-4e04-866a-d5d2dfc9cb07" providerId="AD" clId="Web-{F3C5E7B5-1CE3-8B6A-3AFA-705319FB1250}" dt="2022-09-13T09:57:02.264" v="596" actId="1076"/>
          <ac:picMkLst>
            <pc:docMk/>
            <pc:sldMk cId="2377326566" sldId="1753"/>
            <ac:picMk id="6" creationId="{F3F427FD-0B5B-4F84-999E-90916897C012}"/>
          </ac:picMkLst>
        </pc:picChg>
        <pc:picChg chg="mod">
          <ac:chgData name="Sarah Clarke,  Public Health" userId="S::sarah.e.clarke@stockport.gov.uk::90ce10b9-fabc-4e04-866a-d5d2dfc9cb07" providerId="AD" clId="Web-{F3C5E7B5-1CE3-8B6A-3AFA-705319FB1250}" dt="2022-09-13T09:56:49.763" v="590" actId="1076"/>
          <ac:picMkLst>
            <pc:docMk/>
            <pc:sldMk cId="2377326566" sldId="1753"/>
            <ac:picMk id="7" creationId="{176DE0A4-9109-43A5-B807-2E0F4063F151}"/>
          </ac:picMkLst>
        </pc:picChg>
        <pc:picChg chg="mod">
          <ac:chgData name="Sarah Clarke,  Public Health" userId="S::sarah.e.clarke@stockport.gov.uk::90ce10b9-fabc-4e04-866a-d5d2dfc9cb07" providerId="AD" clId="Web-{F3C5E7B5-1CE3-8B6A-3AFA-705319FB1250}" dt="2022-09-13T09:56:47.451" v="589" actId="1076"/>
          <ac:picMkLst>
            <pc:docMk/>
            <pc:sldMk cId="2377326566" sldId="1753"/>
            <ac:picMk id="9" creationId="{AEB2A429-C9A8-4167-9A25-71CFBF095D85}"/>
          </ac:picMkLst>
        </pc:picChg>
        <pc:picChg chg="mod">
          <ac:chgData name="Sarah Clarke,  Public Health" userId="S::sarah.e.clarke@stockport.gov.uk::90ce10b9-fabc-4e04-866a-d5d2dfc9cb07" providerId="AD" clId="Web-{F3C5E7B5-1CE3-8B6A-3AFA-705319FB1250}" dt="2022-09-13T09:56:52.842" v="592" actId="1076"/>
          <ac:picMkLst>
            <pc:docMk/>
            <pc:sldMk cId="2377326566" sldId="1753"/>
            <ac:picMk id="10" creationId="{4DCCA107-737D-4505-A760-DD5DDCD92926}"/>
          </ac:picMkLst>
        </pc:picChg>
        <pc:picChg chg="mod">
          <ac:chgData name="Sarah Clarke,  Public Health" userId="S::sarah.e.clarke@stockport.gov.uk::90ce10b9-fabc-4e04-866a-d5d2dfc9cb07" providerId="AD" clId="Web-{F3C5E7B5-1CE3-8B6A-3AFA-705319FB1250}" dt="2022-09-13T09:57:55.921" v="604" actId="1076"/>
          <ac:picMkLst>
            <pc:docMk/>
            <pc:sldMk cId="2377326566" sldId="1753"/>
            <ac:picMk id="11" creationId="{0BA5D8D1-9183-413D-92FD-5D80F82A1742}"/>
          </ac:picMkLst>
        </pc:picChg>
        <pc:picChg chg="mod">
          <ac:chgData name="Sarah Clarke,  Public Health" userId="S::sarah.e.clarke@stockport.gov.uk::90ce10b9-fabc-4e04-866a-d5d2dfc9cb07" providerId="AD" clId="Web-{F3C5E7B5-1CE3-8B6A-3AFA-705319FB1250}" dt="2022-09-13T09:57:04.029" v="597" actId="1076"/>
          <ac:picMkLst>
            <pc:docMk/>
            <pc:sldMk cId="2377326566" sldId="1753"/>
            <ac:picMk id="12" creationId="{E44B1623-E029-4307-8E5C-4C34C304FB5F}"/>
          </ac:picMkLst>
        </pc:picChg>
        <pc:picChg chg="mod">
          <ac:chgData name="Sarah Clarke,  Public Health" userId="S::sarah.e.clarke@stockport.gov.uk::90ce10b9-fabc-4e04-866a-d5d2dfc9cb07" providerId="AD" clId="Web-{F3C5E7B5-1CE3-8B6A-3AFA-705319FB1250}" dt="2022-09-13T09:50:49.115" v="469" actId="1076"/>
          <ac:picMkLst>
            <pc:docMk/>
            <pc:sldMk cId="2377326566" sldId="1753"/>
            <ac:picMk id="15" creationId="{EC40A5F7-8BF3-4033-AB86-B98C74BF12A5}"/>
          </ac:picMkLst>
        </pc:picChg>
        <pc:picChg chg="mod">
          <ac:chgData name="Sarah Clarke,  Public Health" userId="S::sarah.e.clarke@stockport.gov.uk::90ce10b9-fabc-4e04-866a-d5d2dfc9cb07" providerId="AD" clId="Web-{F3C5E7B5-1CE3-8B6A-3AFA-705319FB1250}" dt="2022-09-13T09:50:54.052" v="472" actId="1076"/>
          <ac:picMkLst>
            <pc:docMk/>
            <pc:sldMk cId="2377326566" sldId="1753"/>
            <ac:picMk id="17" creationId="{0D6588FA-4E6A-44A1-B5DB-9E480492DD28}"/>
          </ac:picMkLst>
        </pc:picChg>
        <pc:picChg chg="mod">
          <ac:chgData name="Sarah Clarke,  Public Health" userId="S::sarah.e.clarke@stockport.gov.uk::90ce10b9-fabc-4e04-866a-d5d2dfc9cb07" providerId="AD" clId="Web-{F3C5E7B5-1CE3-8B6A-3AFA-705319FB1250}" dt="2022-09-13T09:57:02.170" v="595" actId="1076"/>
          <ac:picMkLst>
            <pc:docMk/>
            <pc:sldMk cId="2377326566" sldId="1753"/>
            <ac:picMk id="19" creationId="{8F6CC5BE-4170-408B-829B-A64AAB2F9C07}"/>
          </ac:picMkLst>
        </pc:picChg>
        <pc:picChg chg="mod">
          <ac:chgData name="Sarah Clarke,  Public Health" userId="S::sarah.e.clarke@stockport.gov.uk::90ce10b9-fabc-4e04-866a-d5d2dfc9cb07" providerId="AD" clId="Web-{F3C5E7B5-1CE3-8B6A-3AFA-705319FB1250}" dt="2022-09-13T09:56:42.138" v="588" actId="1076"/>
          <ac:picMkLst>
            <pc:docMk/>
            <pc:sldMk cId="2377326566" sldId="1753"/>
            <ac:picMk id="21" creationId="{E008EDC1-FEBE-4919-AD2D-AB5C994D9A67}"/>
          </ac:picMkLst>
        </pc:picChg>
        <pc:picChg chg="mod">
          <ac:chgData name="Sarah Clarke,  Public Health" userId="S::sarah.e.clarke@stockport.gov.uk::90ce10b9-fabc-4e04-866a-d5d2dfc9cb07" providerId="AD" clId="Web-{F3C5E7B5-1CE3-8B6A-3AFA-705319FB1250}" dt="2022-09-13T09:56:57.420" v="594" actId="1076"/>
          <ac:picMkLst>
            <pc:docMk/>
            <pc:sldMk cId="2377326566" sldId="1753"/>
            <ac:picMk id="22" creationId="{C74BE738-6F8F-4707-B6E3-F3DDE9E592A1}"/>
          </ac:picMkLst>
        </pc:picChg>
        <pc:picChg chg="mod">
          <ac:chgData name="Sarah Clarke,  Public Health" userId="S::sarah.e.clarke@stockport.gov.uk::90ce10b9-fabc-4e04-866a-d5d2dfc9cb07" providerId="AD" clId="Web-{F3C5E7B5-1CE3-8B6A-3AFA-705319FB1250}" dt="2022-09-13T09:50:52.818" v="470" actId="1076"/>
          <ac:picMkLst>
            <pc:docMk/>
            <pc:sldMk cId="2377326566" sldId="1753"/>
            <ac:picMk id="23" creationId="{504F891F-B1B4-4E4A-8AB3-94AAFC198121}"/>
          </ac:picMkLst>
        </pc:picChg>
        <pc:picChg chg="mod">
          <ac:chgData name="Sarah Clarke,  Public Health" userId="S::sarah.e.clarke@stockport.gov.uk::90ce10b9-fabc-4e04-866a-d5d2dfc9cb07" providerId="AD" clId="Web-{F3C5E7B5-1CE3-8B6A-3AFA-705319FB1250}" dt="2022-09-13T09:57:47.780" v="603" actId="1076"/>
          <ac:picMkLst>
            <pc:docMk/>
            <pc:sldMk cId="2377326566" sldId="1753"/>
            <ac:picMk id="25" creationId="{49ADCF3A-32F9-4316-9854-C1920D1E1B9B}"/>
          </ac:picMkLst>
        </pc:picChg>
        <pc:picChg chg="mod">
          <ac:chgData name="Sarah Clarke,  Public Health" userId="S::sarah.e.clarke@stockport.gov.uk::90ce10b9-fabc-4e04-866a-d5d2dfc9cb07" providerId="AD" clId="Web-{F3C5E7B5-1CE3-8B6A-3AFA-705319FB1250}" dt="2022-09-13T09:56:54.904" v="593" actId="1076"/>
          <ac:picMkLst>
            <pc:docMk/>
            <pc:sldMk cId="2377326566" sldId="1753"/>
            <ac:picMk id="27" creationId="{EEA6E07E-E62D-4AF5-A4A9-213E2BB58531}"/>
          </ac:picMkLst>
        </pc:picChg>
        <pc:picChg chg="mod">
          <ac:chgData name="Sarah Clarke,  Public Health" userId="S::sarah.e.clarke@stockport.gov.uk::90ce10b9-fabc-4e04-866a-d5d2dfc9cb07" providerId="AD" clId="Web-{F3C5E7B5-1CE3-8B6A-3AFA-705319FB1250}" dt="2022-09-13T09:50:53.927" v="471" actId="1076"/>
          <ac:picMkLst>
            <pc:docMk/>
            <pc:sldMk cId="2377326566" sldId="1753"/>
            <ac:picMk id="29" creationId="{CDA7DECC-92DB-49DC-B408-180AF9D55632}"/>
          </ac:picMkLst>
        </pc:picChg>
        <pc:picChg chg="mod">
          <ac:chgData name="Sarah Clarke,  Public Health" userId="S::sarah.e.clarke@stockport.gov.uk::90ce10b9-fabc-4e04-866a-d5d2dfc9cb07" providerId="AD" clId="Web-{F3C5E7B5-1CE3-8B6A-3AFA-705319FB1250}" dt="2022-09-13T09:49:57.395" v="451" actId="1076"/>
          <ac:picMkLst>
            <pc:docMk/>
            <pc:sldMk cId="2377326566" sldId="1753"/>
            <ac:picMk id="33" creationId="{C9E1C442-12B3-4329-A284-9984E754E775}"/>
          </ac:picMkLst>
        </pc:picChg>
      </pc:sldChg>
      <pc:sldChg chg="add ord replId">
        <pc:chgData name="Sarah Clarke,  Public Health" userId="S::sarah.e.clarke@stockport.gov.uk::90ce10b9-fabc-4e04-866a-d5d2dfc9cb07" providerId="AD" clId="Web-{F3C5E7B5-1CE3-8B6A-3AFA-705319FB1250}" dt="2022-09-13T10:07:37.605" v="855"/>
        <pc:sldMkLst>
          <pc:docMk/>
          <pc:sldMk cId="491657474" sldId="1754"/>
        </pc:sldMkLst>
      </pc:sldChg>
    </pc:docChg>
  </pc:docChgLst>
  <pc:docChgLst>
    <pc:chgData name="Sarah Clarke,  Public Health" userId="S::sarah.e.clarke@stockport.gov.uk::90ce10b9-fabc-4e04-866a-d5d2dfc9cb07" providerId="AD" clId="Web-{2D2C0264-C3CE-22B4-2BA9-E94ED1BA96A9}"/>
    <pc:docChg chg="addSld modSld modSection">
      <pc:chgData name="Sarah Clarke,  Public Health" userId="S::sarah.e.clarke@stockport.gov.uk::90ce10b9-fabc-4e04-866a-d5d2dfc9cb07" providerId="AD" clId="Web-{2D2C0264-C3CE-22B4-2BA9-E94ED1BA96A9}" dt="2022-09-14T15:18:38.308" v="4"/>
      <pc:docMkLst>
        <pc:docMk/>
      </pc:docMkLst>
      <pc:sldChg chg="addSp delSp modSp new mod modClrScheme chgLayout">
        <pc:chgData name="Sarah Clarke,  Public Health" userId="S::sarah.e.clarke@stockport.gov.uk::90ce10b9-fabc-4e04-866a-d5d2dfc9cb07" providerId="AD" clId="Web-{2D2C0264-C3CE-22B4-2BA9-E94ED1BA96A9}" dt="2022-09-14T15:18:38.308" v="4"/>
        <pc:sldMkLst>
          <pc:docMk/>
          <pc:sldMk cId="3734488748" sldId="1755"/>
        </pc:sldMkLst>
        <pc:spChg chg="mod ord">
          <ac:chgData name="Sarah Clarke,  Public Health" userId="S::sarah.e.clarke@stockport.gov.uk::90ce10b9-fabc-4e04-866a-d5d2dfc9cb07" providerId="AD" clId="Web-{2D2C0264-C3CE-22B4-2BA9-E94ED1BA96A9}" dt="2022-09-14T15:18:24.683" v="1"/>
          <ac:spMkLst>
            <pc:docMk/>
            <pc:sldMk cId="3734488748" sldId="1755"/>
            <ac:spMk id="2" creationId="{DAEA9845-D65D-D759-7C03-7CEF56A8014D}"/>
          </ac:spMkLst>
        </pc:spChg>
        <pc:spChg chg="del">
          <ac:chgData name="Sarah Clarke,  Public Health" userId="S::sarah.e.clarke@stockport.gov.uk::90ce10b9-fabc-4e04-866a-d5d2dfc9cb07" providerId="AD" clId="Web-{2D2C0264-C3CE-22B4-2BA9-E94ED1BA96A9}" dt="2022-09-14T15:18:24.683" v="1"/>
          <ac:spMkLst>
            <pc:docMk/>
            <pc:sldMk cId="3734488748" sldId="1755"/>
            <ac:spMk id="3" creationId="{9631EA75-BD01-8F08-905C-F7CC546CB3D9}"/>
          </ac:spMkLst>
        </pc:spChg>
        <pc:graphicFrameChg chg="add mod">
          <ac:chgData name="Sarah Clarke,  Public Health" userId="S::sarah.e.clarke@stockport.gov.uk::90ce10b9-fabc-4e04-866a-d5d2dfc9cb07" providerId="AD" clId="Web-{2D2C0264-C3CE-22B4-2BA9-E94ED1BA96A9}" dt="2022-09-14T15:18:31.058" v="2"/>
          <ac:graphicFrameMkLst>
            <pc:docMk/>
            <pc:sldMk cId="3734488748" sldId="1755"/>
            <ac:graphicFrameMk id="5" creationId="{9502405F-61E7-180B-12B0-E9316216B229}"/>
          </ac:graphicFrameMkLst>
        </pc:graphicFrameChg>
        <pc:graphicFrameChg chg="add mod modGraphic">
          <ac:chgData name="Sarah Clarke,  Public Health" userId="S::sarah.e.clarke@stockport.gov.uk::90ce10b9-fabc-4e04-866a-d5d2dfc9cb07" providerId="AD" clId="Web-{2D2C0264-C3CE-22B4-2BA9-E94ED1BA96A9}" dt="2022-09-14T15:18:38.308" v="4"/>
          <ac:graphicFrameMkLst>
            <pc:docMk/>
            <pc:sldMk cId="3734488748" sldId="1755"/>
            <ac:graphicFrameMk id="7" creationId="{4366CC61-DAD5-A288-92F2-863EEB68CBA9}"/>
          </ac:graphicFrameMkLst>
        </pc:graphicFrameChg>
      </pc:sldChg>
    </pc:docChg>
  </pc:docChgLst>
  <pc:docChgLst>
    <pc:chgData name="Sarah Clarke,  Public Health" userId="S::sarah.e.clarke@stockport.gov.uk::90ce10b9-fabc-4e04-866a-d5d2dfc9cb07" providerId="AD" clId="Web-{A531C617-A4C6-77D1-1E02-FA5D7C8ECF52}"/>
    <pc:docChg chg="addSld modSld modSection">
      <pc:chgData name="Sarah Clarke,  Public Health" userId="S::sarah.e.clarke@stockport.gov.uk::90ce10b9-fabc-4e04-866a-d5d2dfc9cb07" providerId="AD" clId="Web-{A531C617-A4C6-77D1-1E02-FA5D7C8ECF52}" dt="2022-09-14T16:14:33.949" v="133"/>
      <pc:docMkLst>
        <pc:docMk/>
      </pc:docMkLst>
      <pc:sldChg chg="modSp">
        <pc:chgData name="Sarah Clarke,  Public Health" userId="S::sarah.e.clarke@stockport.gov.uk::90ce10b9-fabc-4e04-866a-d5d2dfc9cb07" providerId="AD" clId="Web-{A531C617-A4C6-77D1-1E02-FA5D7C8ECF52}" dt="2022-09-14T15:50:09.620" v="132" actId="20577"/>
        <pc:sldMkLst>
          <pc:docMk/>
          <pc:sldMk cId="3734488748" sldId="1755"/>
        </pc:sldMkLst>
        <pc:spChg chg="mod">
          <ac:chgData name="Sarah Clarke,  Public Health" userId="S::sarah.e.clarke@stockport.gov.uk::90ce10b9-fabc-4e04-866a-d5d2dfc9cb07" providerId="AD" clId="Web-{A531C617-A4C6-77D1-1E02-FA5D7C8ECF52}" dt="2022-09-14T15:48:21.211" v="102" actId="20577"/>
          <ac:spMkLst>
            <pc:docMk/>
            <pc:sldMk cId="3734488748" sldId="1755"/>
            <ac:spMk id="2" creationId="{DAEA9845-D65D-D759-7C03-7CEF56A8014D}"/>
          </ac:spMkLst>
        </pc:spChg>
        <pc:spChg chg="mod">
          <ac:chgData name="Sarah Clarke,  Public Health" userId="S::sarah.e.clarke@stockport.gov.uk::90ce10b9-fabc-4e04-866a-d5d2dfc9cb07" providerId="AD" clId="Web-{A531C617-A4C6-77D1-1E02-FA5D7C8ECF52}" dt="2022-09-14T15:50:09.620" v="132" actId="20577"/>
          <ac:spMkLst>
            <pc:docMk/>
            <pc:sldMk cId="3734488748" sldId="1755"/>
            <ac:spMk id="6" creationId="{284BA843-504C-46F6-9A41-30A73B2300AC}"/>
          </ac:spMkLst>
        </pc:spChg>
      </pc:sldChg>
      <pc:sldChg chg="add">
        <pc:chgData name="Sarah Clarke,  Public Health" userId="S::sarah.e.clarke@stockport.gov.uk::90ce10b9-fabc-4e04-866a-d5d2dfc9cb07" providerId="AD" clId="Web-{A531C617-A4C6-77D1-1E02-FA5D7C8ECF52}" dt="2022-09-14T16:14:33.949" v="133"/>
        <pc:sldMkLst>
          <pc:docMk/>
          <pc:sldMk cId="3888543817" sldId="1756"/>
        </pc:sldMkLst>
      </pc:sldChg>
      <pc:sldMasterChg chg="addSldLayout">
        <pc:chgData name="Sarah Clarke,  Public Health" userId="S::sarah.e.clarke@stockport.gov.uk::90ce10b9-fabc-4e04-866a-d5d2dfc9cb07" providerId="AD" clId="Web-{A531C617-A4C6-77D1-1E02-FA5D7C8ECF52}" dt="2022-09-14T16:14:33.949" v="133"/>
        <pc:sldMasterMkLst>
          <pc:docMk/>
          <pc:sldMasterMk cId="2016865418" sldId="2147483720"/>
        </pc:sldMasterMkLst>
        <pc:sldLayoutChg chg="add">
          <pc:chgData name="Sarah Clarke,  Public Health" userId="S::sarah.e.clarke@stockport.gov.uk::90ce10b9-fabc-4e04-866a-d5d2dfc9cb07" providerId="AD" clId="Web-{A531C617-A4C6-77D1-1E02-FA5D7C8ECF52}" dt="2022-09-14T16:14:33.949" v="133"/>
          <pc:sldLayoutMkLst>
            <pc:docMk/>
            <pc:sldMasterMk cId="2016865418" sldId="2147483720"/>
            <pc:sldLayoutMk cId="3014382414" sldId="2147483750"/>
          </pc:sldLayoutMkLst>
        </pc:sldLayoutChg>
        <pc:sldLayoutChg chg="add">
          <pc:chgData name="Sarah Clarke,  Public Health" userId="S::sarah.e.clarke@stockport.gov.uk::90ce10b9-fabc-4e04-866a-d5d2dfc9cb07" providerId="AD" clId="Web-{A531C617-A4C6-77D1-1E02-FA5D7C8ECF52}" dt="2022-09-14T16:14:33.949" v="133"/>
          <pc:sldLayoutMkLst>
            <pc:docMk/>
            <pc:sldMasterMk cId="2016865418" sldId="2147483720"/>
            <pc:sldLayoutMk cId="152267201" sldId="2147483772"/>
          </pc:sldLayoutMkLst>
        </pc:sldLayoutChg>
        <pc:sldLayoutChg chg="add">
          <pc:chgData name="Sarah Clarke,  Public Health" userId="S::sarah.e.clarke@stockport.gov.uk::90ce10b9-fabc-4e04-866a-d5d2dfc9cb07" providerId="AD" clId="Web-{A531C617-A4C6-77D1-1E02-FA5D7C8ECF52}" dt="2022-09-14T16:14:33.949" v="133"/>
          <pc:sldLayoutMkLst>
            <pc:docMk/>
            <pc:sldMasterMk cId="2016865418" sldId="2147483720"/>
            <pc:sldLayoutMk cId="1792368525" sldId="2147483773"/>
          </pc:sldLayoutMkLst>
        </pc:sldLayoutChg>
      </pc:sldMasterChg>
    </pc:docChg>
  </pc:docChgLst>
  <pc:docChgLst>
    <pc:chgData name="Sarah Clarke,  Public Health" userId="90ce10b9-fabc-4e04-866a-d5d2dfc9cb07" providerId="ADAL" clId="{3B74B650-0CAD-48DA-A896-E49D630C11DE}"/>
    <pc:docChg chg="custSel modSld">
      <pc:chgData name="Sarah Clarke,  Public Health" userId="90ce10b9-fabc-4e04-866a-d5d2dfc9cb07" providerId="ADAL" clId="{3B74B650-0CAD-48DA-A896-E49D630C11DE}" dt="2022-09-14T15:44:18" v="176"/>
      <pc:docMkLst>
        <pc:docMk/>
      </pc:docMkLst>
      <pc:sldChg chg="addSp delSp modSp mod">
        <pc:chgData name="Sarah Clarke,  Public Health" userId="90ce10b9-fabc-4e04-866a-d5d2dfc9cb07" providerId="ADAL" clId="{3B74B650-0CAD-48DA-A896-E49D630C11DE}" dt="2022-09-14T15:44:18" v="176"/>
        <pc:sldMkLst>
          <pc:docMk/>
          <pc:sldMk cId="3734488748" sldId="1755"/>
        </pc:sldMkLst>
        <pc:spChg chg="mod">
          <ac:chgData name="Sarah Clarke,  Public Health" userId="90ce10b9-fabc-4e04-866a-d5d2dfc9cb07" providerId="ADAL" clId="{3B74B650-0CAD-48DA-A896-E49D630C11DE}" dt="2022-09-14T15:20:59.555" v="4" actId="122"/>
          <ac:spMkLst>
            <pc:docMk/>
            <pc:sldMk cId="3734488748" sldId="1755"/>
            <ac:spMk id="2" creationId="{DAEA9845-D65D-D759-7C03-7CEF56A8014D}"/>
          </ac:spMkLst>
        </pc:spChg>
        <pc:spChg chg="add mod">
          <ac:chgData name="Sarah Clarke,  Public Health" userId="90ce10b9-fabc-4e04-866a-d5d2dfc9cb07" providerId="ADAL" clId="{3B74B650-0CAD-48DA-A896-E49D630C11DE}" dt="2022-09-14T15:44:08.486" v="174" actId="20577"/>
          <ac:spMkLst>
            <pc:docMk/>
            <pc:sldMk cId="3734488748" sldId="1755"/>
            <ac:spMk id="6" creationId="{284BA843-504C-46F6-9A41-30A73B2300AC}"/>
          </ac:spMkLst>
        </pc:spChg>
        <pc:spChg chg="add del mod">
          <ac:chgData name="Sarah Clarke,  Public Health" userId="90ce10b9-fabc-4e04-866a-d5d2dfc9cb07" providerId="ADAL" clId="{3B74B650-0CAD-48DA-A896-E49D630C11DE}" dt="2022-09-14T15:22:38.908" v="11"/>
          <ac:spMkLst>
            <pc:docMk/>
            <pc:sldMk cId="3734488748" sldId="1755"/>
            <ac:spMk id="8" creationId="{B71858E7-CE56-4B67-92CC-EC9A214BF6BF}"/>
          </ac:spMkLst>
        </pc:spChg>
        <pc:spChg chg="add del mod">
          <ac:chgData name="Sarah Clarke,  Public Health" userId="90ce10b9-fabc-4e04-866a-d5d2dfc9cb07" providerId="ADAL" clId="{3B74B650-0CAD-48DA-A896-E49D630C11DE}" dt="2022-09-14T15:22:38.908" v="11"/>
          <ac:spMkLst>
            <pc:docMk/>
            <pc:sldMk cId="3734488748" sldId="1755"/>
            <ac:spMk id="9" creationId="{D78735E3-6FC8-4B78-B92F-801EC7DB7CE1}"/>
          </ac:spMkLst>
        </pc:spChg>
        <pc:spChg chg="add del mod">
          <ac:chgData name="Sarah Clarke,  Public Health" userId="90ce10b9-fabc-4e04-866a-d5d2dfc9cb07" providerId="ADAL" clId="{3B74B650-0CAD-48DA-A896-E49D630C11DE}" dt="2022-09-14T15:22:38.908" v="11"/>
          <ac:spMkLst>
            <pc:docMk/>
            <pc:sldMk cId="3734488748" sldId="1755"/>
            <ac:spMk id="10" creationId="{953B9171-F932-47F0-9AB2-461441B2F0FB}"/>
          </ac:spMkLst>
        </pc:spChg>
        <pc:spChg chg="add del mod">
          <ac:chgData name="Sarah Clarke,  Public Health" userId="90ce10b9-fabc-4e04-866a-d5d2dfc9cb07" providerId="ADAL" clId="{3B74B650-0CAD-48DA-A896-E49D630C11DE}" dt="2022-09-14T15:22:38.908" v="11"/>
          <ac:spMkLst>
            <pc:docMk/>
            <pc:sldMk cId="3734488748" sldId="1755"/>
            <ac:spMk id="11" creationId="{BB8097B9-D9C1-41BA-B27C-D0922438654F}"/>
          </ac:spMkLst>
        </pc:spChg>
        <pc:spChg chg="add del mod">
          <ac:chgData name="Sarah Clarke,  Public Health" userId="90ce10b9-fabc-4e04-866a-d5d2dfc9cb07" providerId="ADAL" clId="{3B74B650-0CAD-48DA-A896-E49D630C11DE}" dt="2022-09-14T15:22:38.908" v="11"/>
          <ac:spMkLst>
            <pc:docMk/>
            <pc:sldMk cId="3734488748" sldId="1755"/>
            <ac:spMk id="12" creationId="{0B41B2C6-A028-4C08-A61F-164F087CCC83}"/>
          </ac:spMkLst>
        </pc:spChg>
        <pc:spChg chg="add del mod">
          <ac:chgData name="Sarah Clarke,  Public Health" userId="90ce10b9-fabc-4e04-866a-d5d2dfc9cb07" providerId="ADAL" clId="{3B74B650-0CAD-48DA-A896-E49D630C11DE}" dt="2022-09-14T15:22:38.908" v="11"/>
          <ac:spMkLst>
            <pc:docMk/>
            <pc:sldMk cId="3734488748" sldId="1755"/>
            <ac:spMk id="13" creationId="{B86FA984-3D76-435E-9D25-BC9FDEFF27F0}"/>
          </ac:spMkLst>
        </pc:spChg>
        <pc:spChg chg="add del mod">
          <ac:chgData name="Sarah Clarke,  Public Health" userId="90ce10b9-fabc-4e04-866a-d5d2dfc9cb07" providerId="ADAL" clId="{3B74B650-0CAD-48DA-A896-E49D630C11DE}" dt="2022-09-14T15:22:38.908" v="11"/>
          <ac:spMkLst>
            <pc:docMk/>
            <pc:sldMk cId="3734488748" sldId="1755"/>
            <ac:spMk id="14" creationId="{AC20BB94-FBED-4C46-9FF3-85D13B7D7C38}"/>
          </ac:spMkLst>
        </pc:spChg>
        <pc:spChg chg="add del mod">
          <ac:chgData name="Sarah Clarke,  Public Health" userId="90ce10b9-fabc-4e04-866a-d5d2dfc9cb07" providerId="ADAL" clId="{3B74B650-0CAD-48DA-A896-E49D630C11DE}" dt="2022-09-14T15:22:38.908" v="11"/>
          <ac:spMkLst>
            <pc:docMk/>
            <pc:sldMk cId="3734488748" sldId="1755"/>
            <ac:spMk id="15" creationId="{4CF76893-CD91-427D-A4B1-8B9FE76B577D}"/>
          </ac:spMkLst>
        </pc:spChg>
        <pc:spChg chg="add del mod">
          <ac:chgData name="Sarah Clarke,  Public Health" userId="90ce10b9-fabc-4e04-866a-d5d2dfc9cb07" providerId="ADAL" clId="{3B74B650-0CAD-48DA-A896-E49D630C11DE}" dt="2022-09-14T15:44:18" v="176"/>
          <ac:spMkLst>
            <pc:docMk/>
            <pc:sldMk cId="3734488748" sldId="1755"/>
            <ac:spMk id="17" creationId="{53162E11-98F7-4622-B319-D7D0974411DD}"/>
          </ac:spMkLst>
        </pc:spChg>
        <pc:spChg chg="add del mod">
          <ac:chgData name="Sarah Clarke,  Public Health" userId="90ce10b9-fabc-4e04-866a-d5d2dfc9cb07" providerId="ADAL" clId="{3B74B650-0CAD-48DA-A896-E49D630C11DE}" dt="2022-09-14T15:44:18" v="176"/>
          <ac:spMkLst>
            <pc:docMk/>
            <pc:sldMk cId="3734488748" sldId="1755"/>
            <ac:spMk id="18" creationId="{5E237FA2-9230-4569-A9A7-66D82ACDB65A}"/>
          </ac:spMkLst>
        </pc:spChg>
        <pc:spChg chg="add del mod">
          <ac:chgData name="Sarah Clarke,  Public Health" userId="90ce10b9-fabc-4e04-866a-d5d2dfc9cb07" providerId="ADAL" clId="{3B74B650-0CAD-48DA-A896-E49D630C11DE}" dt="2022-09-14T15:44:18" v="176"/>
          <ac:spMkLst>
            <pc:docMk/>
            <pc:sldMk cId="3734488748" sldId="1755"/>
            <ac:spMk id="19" creationId="{33AFEB46-78D7-456C-8BA8-2508395D4A39}"/>
          </ac:spMkLst>
        </pc:spChg>
        <pc:spChg chg="add del mod">
          <ac:chgData name="Sarah Clarke,  Public Health" userId="90ce10b9-fabc-4e04-866a-d5d2dfc9cb07" providerId="ADAL" clId="{3B74B650-0CAD-48DA-A896-E49D630C11DE}" dt="2022-09-14T15:44:18" v="176"/>
          <ac:spMkLst>
            <pc:docMk/>
            <pc:sldMk cId="3734488748" sldId="1755"/>
            <ac:spMk id="20" creationId="{B5BCBFCE-99BA-426F-B108-B2AB83FC4C69}"/>
          </ac:spMkLst>
        </pc:spChg>
        <pc:spChg chg="add del mod">
          <ac:chgData name="Sarah Clarke,  Public Health" userId="90ce10b9-fabc-4e04-866a-d5d2dfc9cb07" providerId="ADAL" clId="{3B74B650-0CAD-48DA-A896-E49D630C11DE}" dt="2022-09-14T15:44:18" v="176"/>
          <ac:spMkLst>
            <pc:docMk/>
            <pc:sldMk cId="3734488748" sldId="1755"/>
            <ac:spMk id="21" creationId="{7B5A0C16-8433-4010-BF9D-C5A1CFF41770}"/>
          </ac:spMkLst>
        </pc:spChg>
        <pc:spChg chg="add del mod">
          <ac:chgData name="Sarah Clarke,  Public Health" userId="90ce10b9-fabc-4e04-866a-d5d2dfc9cb07" providerId="ADAL" clId="{3B74B650-0CAD-48DA-A896-E49D630C11DE}" dt="2022-09-14T15:44:18" v="176"/>
          <ac:spMkLst>
            <pc:docMk/>
            <pc:sldMk cId="3734488748" sldId="1755"/>
            <ac:spMk id="22" creationId="{E46772D4-D6C4-4739-958B-027097B03C8F}"/>
          </ac:spMkLst>
        </pc:spChg>
        <pc:spChg chg="add del mod">
          <ac:chgData name="Sarah Clarke,  Public Health" userId="90ce10b9-fabc-4e04-866a-d5d2dfc9cb07" providerId="ADAL" clId="{3B74B650-0CAD-48DA-A896-E49D630C11DE}" dt="2022-09-14T15:44:18" v="176"/>
          <ac:spMkLst>
            <pc:docMk/>
            <pc:sldMk cId="3734488748" sldId="1755"/>
            <ac:spMk id="23" creationId="{00866485-E7B0-4069-B4A7-5DFF85EE8B79}"/>
          </ac:spMkLst>
        </pc:spChg>
        <pc:spChg chg="add del mod">
          <ac:chgData name="Sarah Clarke,  Public Health" userId="90ce10b9-fabc-4e04-866a-d5d2dfc9cb07" providerId="ADAL" clId="{3B74B650-0CAD-48DA-A896-E49D630C11DE}" dt="2022-09-14T15:44:18" v="176"/>
          <ac:spMkLst>
            <pc:docMk/>
            <pc:sldMk cId="3734488748" sldId="1755"/>
            <ac:spMk id="24" creationId="{45801C06-D094-4F38-AD34-6BA074EC91B9}"/>
          </ac:spMkLst>
        </pc:spChg>
        <pc:graphicFrameChg chg="add del mod">
          <ac:chgData name="Sarah Clarke,  Public Health" userId="90ce10b9-fabc-4e04-866a-d5d2dfc9cb07" providerId="ADAL" clId="{3B74B650-0CAD-48DA-A896-E49D630C11DE}" dt="2022-09-14T15:22:38.908" v="11"/>
          <ac:graphicFrameMkLst>
            <pc:docMk/>
            <pc:sldMk cId="3734488748" sldId="1755"/>
            <ac:graphicFrameMk id="4" creationId="{24FFA5C2-7824-42C4-895A-A308B3988871}"/>
          </ac:graphicFrameMkLst>
        </pc:graphicFrameChg>
        <pc:graphicFrameChg chg="del">
          <ac:chgData name="Sarah Clarke,  Public Health" userId="90ce10b9-fabc-4e04-866a-d5d2dfc9cb07" providerId="ADAL" clId="{3B74B650-0CAD-48DA-A896-E49D630C11DE}" dt="2022-09-14T15:20:25.224" v="1" actId="21"/>
          <ac:graphicFrameMkLst>
            <pc:docMk/>
            <pc:sldMk cId="3734488748" sldId="1755"/>
            <ac:graphicFrameMk id="5" creationId="{9502405F-61E7-180B-12B0-E9316216B229}"/>
          </ac:graphicFrameMkLst>
        </pc:graphicFrameChg>
        <pc:graphicFrameChg chg="del">
          <ac:chgData name="Sarah Clarke,  Public Health" userId="90ce10b9-fabc-4e04-866a-d5d2dfc9cb07" providerId="ADAL" clId="{3B74B650-0CAD-48DA-A896-E49D630C11DE}" dt="2022-09-14T15:20:17.227" v="0" actId="21"/>
          <ac:graphicFrameMkLst>
            <pc:docMk/>
            <pc:sldMk cId="3734488748" sldId="1755"/>
            <ac:graphicFrameMk id="7" creationId="{4366CC61-DAD5-A288-92F2-863EEB68CBA9}"/>
          </ac:graphicFrameMkLst>
        </pc:graphicFrameChg>
        <pc:graphicFrameChg chg="add del mod">
          <ac:chgData name="Sarah Clarke,  Public Health" userId="90ce10b9-fabc-4e04-866a-d5d2dfc9cb07" providerId="ADAL" clId="{3B74B650-0CAD-48DA-A896-E49D630C11DE}" dt="2022-09-14T15:44:18" v="176"/>
          <ac:graphicFrameMkLst>
            <pc:docMk/>
            <pc:sldMk cId="3734488748" sldId="1755"/>
            <ac:graphicFrameMk id="16" creationId="{C3E4A856-4E3E-4F7F-AFE4-921852FD4BC1}"/>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4B31F-B353-43AB-8B3D-55A2271A4B10}"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GB"/>
        </a:p>
      </dgm:t>
    </dgm:pt>
    <dgm:pt modelId="{34D91458-2EB1-47B1-AB8D-EA3B406A9D6C}">
      <dgm:prSet phldrT="[Text]" custT="1"/>
      <dgm:spPr/>
      <dgm:t>
        <a:bodyPr/>
        <a:lstStyle/>
        <a:p>
          <a:r>
            <a:rPr lang="en-GB" sz="3600" b="1"/>
            <a:t>Warm Winter</a:t>
          </a:r>
        </a:p>
      </dgm:t>
    </dgm:pt>
    <dgm:pt modelId="{32E8CE23-A70E-4770-BFD9-BDCC44BB94B0}" type="parTrans" cxnId="{AA0CD9EE-2D8A-4D63-B4E6-680F049EC657}">
      <dgm:prSet/>
      <dgm:spPr/>
      <dgm:t>
        <a:bodyPr/>
        <a:lstStyle/>
        <a:p>
          <a:endParaRPr lang="en-GB"/>
        </a:p>
      </dgm:t>
    </dgm:pt>
    <dgm:pt modelId="{36937924-C4B3-4629-B0D7-6C67E09F0D5C}" type="sibTrans" cxnId="{AA0CD9EE-2D8A-4D63-B4E6-680F049EC657}">
      <dgm:prSet/>
      <dgm:spPr/>
      <dgm:t>
        <a:bodyPr/>
        <a:lstStyle/>
        <a:p>
          <a:endParaRPr lang="en-GB"/>
        </a:p>
      </dgm:t>
    </dgm:pt>
    <dgm:pt modelId="{F725AE8A-1C93-462B-A6DB-511696039F32}">
      <dgm:prSet phldrT="[Text]" custT="1"/>
      <dgm:spPr/>
      <dgm:t>
        <a:bodyPr/>
        <a:lstStyle/>
        <a:p>
          <a:r>
            <a:rPr lang="en-GB" sz="3600" b="1"/>
            <a:t>Covid and flu</a:t>
          </a:r>
        </a:p>
      </dgm:t>
    </dgm:pt>
    <dgm:pt modelId="{CCBB590D-3EF8-47A9-90E7-4CAB60E69CE2}" type="parTrans" cxnId="{0C1B68C7-F64A-463A-90F2-818179633D5F}">
      <dgm:prSet/>
      <dgm:spPr/>
      <dgm:t>
        <a:bodyPr/>
        <a:lstStyle/>
        <a:p>
          <a:endParaRPr lang="en-GB"/>
        </a:p>
      </dgm:t>
    </dgm:pt>
    <dgm:pt modelId="{E1CDDC49-7793-4B1F-B097-C59FCB6F1B3A}" type="sibTrans" cxnId="{0C1B68C7-F64A-463A-90F2-818179633D5F}">
      <dgm:prSet/>
      <dgm:spPr/>
      <dgm:t>
        <a:bodyPr/>
        <a:lstStyle/>
        <a:p>
          <a:endParaRPr lang="en-GB"/>
        </a:p>
      </dgm:t>
    </dgm:pt>
    <dgm:pt modelId="{99ADC13C-A49E-4D61-9FD1-AE189A2C347C}">
      <dgm:prSet phldrT="[Text]" custT="1"/>
      <dgm:spPr/>
      <dgm:t>
        <a:bodyPr/>
        <a:lstStyle/>
        <a:p>
          <a:r>
            <a:rPr lang="en-GB" sz="2800"/>
            <a:t>Active comm-unities</a:t>
          </a:r>
        </a:p>
      </dgm:t>
    </dgm:pt>
    <dgm:pt modelId="{4902D2E2-578F-4DD9-8D16-20D5C5ADE711}" type="parTrans" cxnId="{01ECA8BF-71D1-403F-8E1E-7DEB6CDA2881}">
      <dgm:prSet/>
      <dgm:spPr/>
      <dgm:t>
        <a:bodyPr/>
        <a:lstStyle/>
        <a:p>
          <a:endParaRPr lang="en-GB"/>
        </a:p>
      </dgm:t>
    </dgm:pt>
    <dgm:pt modelId="{472F57C1-934A-482A-93EE-7F5827937209}" type="sibTrans" cxnId="{01ECA8BF-71D1-403F-8E1E-7DEB6CDA2881}">
      <dgm:prSet/>
      <dgm:spPr/>
      <dgm:t>
        <a:bodyPr/>
        <a:lstStyle/>
        <a:p>
          <a:endParaRPr lang="en-GB"/>
        </a:p>
      </dgm:t>
    </dgm:pt>
    <dgm:pt modelId="{3F942ADE-6E09-4EA5-B228-DD7EA2D42F0B}">
      <dgm:prSet phldrT="[Text]" custT="1"/>
      <dgm:spPr/>
      <dgm:t>
        <a:bodyPr/>
        <a:lstStyle/>
        <a:p>
          <a:r>
            <a:rPr lang="en-GB" sz="2400"/>
            <a:t>Early intervention and prevention</a:t>
          </a:r>
        </a:p>
      </dgm:t>
    </dgm:pt>
    <dgm:pt modelId="{3ED3E9E3-1888-4D8D-BCBA-5FDDE688D48F}" type="parTrans" cxnId="{25EA1D09-D868-4CF8-8A63-AE3F0035632D}">
      <dgm:prSet/>
      <dgm:spPr/>
      <dgm:t>
        <a:bodyPr/>
        <a:lstStyle/>
        <a:p>
          <a:endParaRPr lang="en-GB"/>
        </a:p>
      </dgm:t>
    </dgm:pt>
    <dgm:pt modelId="{DF3CDCE8-0444-4C43-A620-11F5A4E0AC54}" type="sibTrans" cxnId="{25EA1D09-D868-4CF8-8A63-AE3F0035632D}">
      <dgm:prSet/>
      <dgm:spPr/>
      <dgm:t>
        <a:bodyPr/>
        <a:lstStyle/>
        <a:p>
          <a:endParaRPr lang="en-GB"/>
        </a:p>
      </dgm:t>
    </dgm:pt>
    <dgm:pt modelId="{A851BCBD-7A31-41E7-9D35-98AFA25FC8CF}">
      <dgm:prSet phldrT="[Text]" custT="1"/>
      <dgm:spPr/>
      <dgm:t>
        <a:bodyPr/>
        <a:lstStyle/>
        <a:p>
          <a:r>
            <a:rPr lang="en-GB" sz="2400"/>
            <a:t> Strengthen neighbour-</a:t>
          </a:r>
        </a:p>
        <a:p>
          <a:r>
            <a:rPr lang="en-GB" sz="2400"/>
            <a:t>hood level </a:t>
          </a:r>
        </a:p>
      </dgm:t>
    </dgm:pt>
    <dgm:pt modelId="{7DE5B9C6-B9B0-440E-B975-A7D86CA0571E}" type="parTrans" cxnId="{C0F9A9EF-C16D-4CD9-B1B5-D0F86B4684A1}">
      <dgm:prSet/>
      <dgm:spPr/>
      <dgm:t>
        <a:bodyPr/>
        <a:lstStyle/>
        <a:p>
          <a:endParaRPr lang="en-GB"/>
        </a:p>
      </dgm:t>
    </dgm:pt>
    <dgm:pt modelId="{AA53B25E-0A93-4AC9-B7EE-DC8D96084C2E}" type="sibTrans" cxnId="{C0F9A9EF-C16D-4CD9-B1B5-D0F86B4684A1}">
      <dgm:prSet/>
      <dgm:spPr/>
      <dgm:t>
        <a:bodyPr/>
        <a:lstStyle/>
        <a:p>
          <a:endParaRPr lang="en-GB"/>
        </a:p>
      </dgm:t>
    </dgm:pt>
    <dgm:pt modelId="{8AA1010C-77CC-4387-B7E4-0BD22A9DBBAE}">
      <dgm:prSet phldrT="[Text]"/>
      <dgm:spPr/>
      <dgm:t>
        <a:bodyPr/>
        <a:lstStyle/>
        <a:p>
          <a:r>
            <a:rPr lang="en-GB"/>
            <a:t>Strengthen links with VCFSE </a:t>
          </a:r>
        </a:p>
      </dgm:t>
    </dgm:pt>
    <dgm:pt modelId="{85D8FBDA-2B46-4982-9930-F38EB4C9174A}" type="parTrans" cxnId="{491EE313-73F0-4793-8977-A4F30F147EDF}">
      <dgm:prSet/>
      <dgm:spPr/>
      <dgm:t>
        <a:bodyPr/>
        <a:lstStyle/>
        <a:p>
          <a:endParaRPr lang="en-GB"/>
        </a:p>
      </dgm:t>
    </dgm:pt>
    <dgm:pt modelId="{BBF4FCA9-693E-418A-B5F5-21925D03DBD1}" type="sibTrans" cxnId="{491EE313-73F0-4793-8977-A4F30F147EDF}">
      <dgm:prSet/>
      <dgm:spPr/>
      <dgm:t>
        <a:bodyPr/>
        <a:lstStyle/>
        <a:p>
          <a:endParaRPr lang="en-GB"/>
        </a:p>
      </dgm:t>
    </dgm:pt>
    <dgm:pt modelId="{1FB97394-8326-43CE-BC5E-20200DF03731}">
      <dgm:prSet phldrT="[Text]" custT="1"/>
      <dgm:spPr/>
      <dgm:t>
        <a:bodyPr/>
        <a:lstStyle/>
        <a:p>
          <a:r>
            <a:rPr lang="en-GB" sz="2800" b="1"/>
            <a:t>Mental wellbeing</a:t>
          </a:r>
        </a:p>
      </dgm:t>
    </dgm:pt>
    <dgm:pt modelId="{9C8949E0-9818-4971-AF31-C5C270BC58B2}" type="parTrans" cxnId="{233F2377-26FA-4DEF-94DE-D014DBE2EC9E}">
      <dgm:prSet/>
      <dgm:spPr/>
      <dgm:t>
        <a:bodyPr/>
        <a:lstStyle/>
        <a:p>
          <a:endParaRPr lang="en-GB"/>
        </a:p>
      </dgm:t>
    </dgm:pt>
    <dgm:pt modelId="{362EDB36-CA79-4BD3-9670-C5C7774D659A}" type="sibTrans" cxnId="{233F2377-26FA-4DEF-94DE-D014DBE2EC9E}">
      <dgm:prSet/>
      <dgm:spPr/>
      <dgm:t>
        <a:bodyPr/>
        <a:lstStyle/>
        <a:p>
          <a:endParaRPr lang="en-GB"/>
        </a:p>
      </dgm:t>
    </dgm:pt>
    <dgm:pt modelId="{E0B64FA2-9B91-4D3E-A282-B6D7D40E6CF2}" type="pres">
      <dgm:prSet presAssocID="{95E4B31F-B353-43AB-8B3D-55A2271A4B10}" presName="Name0" presStyleCnt="0">
        <dgm:presLayoutVars>
          <dgm:chMax val="1"/>
          <dgm:chPref val="1"/>
          <dgm:dir/>
          <dgm:animOne val="branch"/>
          <dgm:animLvl val="lvl"/>
        </dgm:presLayoutVars>
      </dgm:prSet>
      <dgm:spPr/>
    </dgm:pt>
    <dgm:pt modelId="{6C2CF8BA-B112-46BF-9468-1DA0932281B2}" type="pres">
      <dgm:prSet presAssocID="{34D91458-2EB1-47B1-AB8D-EA3B406A9D6C}" presName="Parent" presStyleLbl="node0" presStyleIdx="0" presStyleCnt="1" custLinFactNeighborX="1440" custLinFactNeighborY="1110">
        <dgm:presLayoutVars>
          <dgm:chMax val="6"/>
          <dgm:chPref val="6"/>
        </dgm:presLayoutVars>
      </dgm:prSet>
      <dgm:spPr/>
    </dgm:pt>
    <dgm:pt modelId="{45BC5544-62A9-4045-ACC4-9950F7B92B63}" type="pres">
      <dgm:prSet presAssocID="{F725AE8A-1C93-462B-A6DB-511696039F32}" presName="Accent1" presStyleCnt="0"/>
      <dgm:spPr/>
    </dgm:pt>
    <dgm:pt modelId="{29A9307A-C3C6-4977-AE1E-153DEE8A93A2}" type="pres">
      <dgm:prSet presAssocID="{F725AE8A-1C93-462B-A6DB-511696039F32}" presName="Accent" presStyleLbl="bgShp" presStyleIdx="0" presStyleCnt="6"/>
      <dgm:spPr/>
    </dgm:pt>
    <dgm:pt modelId="{C25AB93C-A9CB-475D-8438-6A3A1106891A}" type="pres">
      <dgm:prSet presAssocID="{F725AE8A-1C93-462B-A6DB-511696039F32}" presName="Child1" presStyleLbl="node1" presStyleIdx="0" presStyleCnt="6" custLinFactNeighborX="-586">
        <dgm:presLayoutVars>
          <dgm:chMax val="0"/>
          <dgm:chPref val="0"/>
          <dgm:bulletEnabled val="1"/>
        </dgm:presLayoutVars>
      </dgm:prSet>
      <dgm:spPr/>
    </dgm:pt>
    <dgm:pt modelId="{4D6CE018-AFA0-4C64-80B1-4177D6ED8B5F}" type="pres">
      <dgm:prSet presAssocID="{99ADC13C-A49E-4D61-9FD1-AE189A2C347C}" presName="Accent2" presStyleCnt="0"/>
      <dgm:spPr/>
    </dgm:pt>
    <dgm:pt modelId="{A4740330-2FBC-4173-A356-FEA5C06DBBDA}" type="pres">
      <dgm:prSet presAssocID="{99ADC13C-A49E-4D61-9FD1-AE189A2C347C}" presName="Accent" presStyleLbl="bgShp" presStyleIdx="1" presStyleCnt="6"/>
      <dgm:spPr/>
    </dgm:pt>
    <dgm:pt modelId="{431E2041-B4C4-41F0-A97A-ED0FE8A0F129}" type="pres">
      <dgm:prSet presAssocID="{99ADC13C-A49E-4D61-9FD1-AE189A2C347C}" presName="Child2" presStyleLbl="node1" presStyleIdx="1" presStyleCnt="6">
        <dgm:presLayoutVars>
          <dgm:chMax val="0"/>
          <dgm:chPref val="0"/>
          <dgm:bulletEnabled val="1"/>
        </dgm:presLayoutVars>
      </dgm:prSet>
      <dgm:spPr/>
    </dgm:pt>
    <dgm:pt modelId="{5A4B52B6-7C9B-4281-95B9-25B1AE900F94}" type="pres">
      <dgm:prSet presAssocID="{3F942ADE-6E09-4EA5-B228-DD7EA2D42F0B}" presName="Accent3" presStyleCnt="0"/>
      <dgm:spPr/>
    </dgm:pt>
    <dgm:pt modelId="{E36775B1-9B0B-4A56-AF0F-25018C4CB3C2}" type="pres">
      <dgm:prSet presAssocID="{3F942ADE-6E09-4EA5-B228-DD7EA2D42F0B}" presName="Accent" presStyleLbl="bgShp" presStyleIdx="2" presStyleCnt="6"/>
      <dgm:spPr/>
    </dgm:pt>
    <dgm:pt modelId="{205BC147-6C59-45A4-A072-41F417EA72D0}" type="pres">
      <dgm:prSet presAssocID="{3F942ADE-6E09-4EA5-B228-DD7EA2D42F0B}" presName="Child3" presStyleLbl="node1" presStyleIdx="2" presStyleCnt="6">
        <dgm:presLayoutVars>
          <dgm:chMax val="0"/>
          <dgm:chPref val="0"/>
          <dgm:bulletEnabled val="1"/>
        </dgm:presLayoutVars>
      </dgm:prSet>
      <dgm:spPr/>
    </dgm:pt>
    <dgm:pt modelId="{CBB720CC-0487-4F49-9669-F247F67D4382}" type="pres">
      <dgm:prSet presAssocID="{A851BCBD-7A31-41E7-9D35-98AFA25FC8CF}" presName="Accent4" presStyleCnt="0"/>
      <dgm:spPr/>
    </dgm:pt>
    <dgm:pt modelId="{62DBFC6F-A7A1-4F4F-BA54-F8768F7BE490}" type="pres">
      <dgm:prSet presAssocID="{A851BCBD-7A31-41E7-9D35-98AFA25FC8CF}" presName="Accent" presStyleLbl="bgShp" presStyleIdx="3" presStyleCnt="6"/>
      <dgm:spPr/>
    </dgm:pt>
    <dgm:pt modelId="{DAFD1753-0189-4C91-911E-C06FB7994CDD}" type="pres">
      <dgm:prSet presAssocID="{A851BCBD-7A31-41E7-9D35-98AFA25FC8CF}" presName="Child4" presStyleLbl="node1" presStyleIdx="3" presStyleCnt="6">
        <dgm:presLayoutVars>
          <dgm:chMax val="0"/>
          <dgm:chPref val="0"/>
          <dgm:bulletEnabled val="1"/>
        </dgm:presLayoutVars>
      </dgm:prSet>
      <dgm:spPr/>
    </dgm:pt>
    <dgm:pt modelId="{7E022BE3-112F-4A0F-A11E-C42454B2DE3C}" type="pres">
      <dgm:prSet presAssocID="{8AA1010C-77CC-4387-B7E4-0BD22A9DBBAE}" presName="Accent5" presStyleCnt="0"/>
      <dgm:spPr/>
    </dgm:pt>
    <dgm:pt modelId="{0F6C3F47-AF6D-46F7-9BEA-1C16788D94EA}" type="pres">
      <dgm:prSet presAssocID="{8AA1010C-77CC-4387-B7E4-0BD22A9DBBAE}" presName="Accent" presStyleLbl="bgShp" presStyleIdx="4" presStyleCnt="6"/>
      <dgm:spPr/>
    </dgm:pt>
    <dgm:pt modelId="{3F3C132E-DE27-4388-B097-68133CC701CF}" type="pres">
      <dgm:prSet presAssocID="{8AA1010C-77CC-4387-B7E4-0BD22A9DBBAE}" presName="Child5" presStyleLbl="node1" presStyleIdx="4" presStyleCnt="6">
        <dgm:presLayoutVars>
          <dgm:chMax val="0"/>
          <dgm:chPref val="0"/>
          <dgm:bulletEnabled val="1"/>
        </dgm:presLayoutVars>
      </dgm:prSet>
      <dgm:spPr/>
    </dgm:pt>
    <dgm:pt modelId="{DCDA1538-1648-4BD8-81BA-60B815964370}" type="pres">
      <dgm:prSet presAssocID="{1FB97394-8326-43CE-BC5E-20200DF03731}" presName="Accent6" presStyleCnt="0"/>
      <dgm:spPr/>
    </dgm:pt>
    <dgm:pt modelId="{CC553733-421A-48E7-B3F8-F2CA7352E5CA}" type="pres">
      <dgm:prSet presAssocID="{1FB97394-8326-43CE-BC5E-20200DF03731}" presName="Accent" presStyleLbl="bgShp" presStyleIdx="5" presStyleCnt="6"/>
      <dgm:spPr/>
    </dgm:pt>
    <dgm:pt modelId="{73B01D6E-8A75-4C56-B74B-439CF99FF8D8}" type="pres">
      <dgm:prSet presAssocID="{1FB97394-8326-43CE-BC5E-20200DF03731}" presName="Child6" presStyleLbl="node1" presStyleIdx="5" presStyleCnt="6">
        <dgm:presLayoutVars>
          <dgm:chMax val="0"/>
          <dgm:chPref val="0"/>
          <dgm:bulletEnabled val="1"/>
        </dgm:presLayoutVars>
      </dgm:prSet>
      <dgm:spPr/>
    </dgm:pt>
  </dgm:ptLst>
  <dgm:cxnLst>
    <dgm:cxn modelId="{25EA1D09-D868-4CF8-8A63-AE3F0035632D}" srcId="{34D91458-2EB1-47B1-AB8D-EA3B406A9D6C}" destId="{3F942ADE-6E09-4EA5-B228-DD7EA2D42F0B}" srcOrd="2" destOrd="0" parTransId="{3ED3E9E3-1888-4D8D-BCBA-5FDDE688D48F}" sibTransId="{DF3CDCE8-0444-4C43-A620-11F5A4E0AC54}"/>
    <dgm:cxn modelId="{D3E8CE0B-9321-4C2C-85CE-E03D3177846C}" type="presOf" srcId="{1FB97394-8326-43CE-BC5E-20200DF03731}" destId="{73B01D6E-8A75-4C56-B74B-439CF99FF8D8}" srcOrd="0" destOrd="0" presId="urn:microsoft.com/office/officeart/2011/layout/HexagonRadial"/>
    <dgm:cxn modelId="{491EE313-73F0-4793-8977-A4F30F147EDF}" srcId="{34D91458-2EB1-47B1-AB8D-EA3B406A9D6C}" destId="{8AA1010C-77CC-4387-B7E4-0BD22A9DBBAE}" srcOrd="4" destOrd="0" parTransId="{85D8FBDA-2B46-4982-9930-F38EB4C9174A}" sibTransId="{BBF4FCA9-693E-418A-B5F5-21925D03DBD1}"/>
    <dgm:cxn modelId="{B8EAAD28-5294-4512-93C5-979597B442D3}" type="presOf" srcId="{F725AE8A-1C93-462B-A6DB-511696039F32}" destId="{C25AB93C-A9CB-475D-8438-6A3A1106891A}" srcOrd="0" destOrd="0" presId="urn:microsoft.com/office/officeart/2011/layout/HexagonRadial"/>
    <dgm:cxn modelId="{A281115B-0B03-45AB-99E5-2312B648A569}" type="presOf" srcId="{A851BCBD-7A31-41E7-9D35-98AFA25FC8CF}" destId="{DAFD1753-0189-4C91-911E-C06FB7994CDD}" srcOrd="0" destOrd="0" presId="urn:microsoft.com/office/officeart/2011/layout/HexagonRadial"/>
    <dgm:cxn modelId="{0A800666-4D6B-480F-9F75-3D5D2194C43E}" type="presOf" srcId="{95E4B31F-B353-43AB-8B3D-55A2271A4B10}" destId="{E0B64FA2-9B91-4D3E-A282-B6D7D40E6CF2}" srcOrd="0" destOrd="0" presId="urn:microsoft.com/office/officeart/2011/layout/HexagonRadial"/>
    <dgm:cxn modelId="{233F2377-26FA-4DEF-94DE-D014DBE2EC9E}" srcId="{34D91458-2EB1-47B1-AB8D-EA3B406A9D6C}" destId="{1FB97394-8326-43CE-BC5E-20200DF03731}" srcOrd="5" destOrd="0" parTransId="{9C8949E0-9818-4971-AF31-C5C270BC58B2}" sibTransId="{362EDB36-CA79-4BD3-9670-C5C7774D659A}"/>
    <dgm:cxn modelId="{5845AD8F-8226-4D6D-83E0-F079C3383EA5}" type="presOf" srcId="{99ADC13C-A49E-4D61-9FD1-AE189A2C347C}" destId="{431E2041-B4C4-41F0-A97A-ED0FE8A0F129}" srcOrd="0" destOrd="0" presId="urn:microsoft.com/office/officeart/2011/layout/HexagonRadial"/>
    <dgm:cxn modelId="{BA793AA8-FC0B-47BF-987D-A3314E79B7F9}" type="presOf" srcId="{8AA1010C-77CC-4387-B7E4-0BD22A9DBBAE}" destId="{3F3C132E-DE27-4388-B097-68133CC701CF}" srcOrd="0" destOrd="0" presId="urn:microsoft.com/office/officeart/2011/layout/HexagonRadial"/>
    <dgm:cxn modelId="{01ECA8BF-71D1-403F-8E1E-7DEB6CDA2881}" srcId="{34D91458-2EB1-47B1-AB8D-EA3B406A9D6C}" destId="{99ADC13C-A49E-4D61-9FD1-AE189A2C347C}" srcOrd="1" destOrd="0" parTransId="{4902D2E2-578F-4DD9-8D16-20D5C5ADE711}" sibTransId="{472F57C1-934A-482A-93EE-7F5827937209}"/>
    <dgm:cxn modelId="{0C1B68C7-F64A-463A-90F2-818179633D5F}" srcId="{34D91458-2EB1-47B1-AB8D-EA3B406A9D6C}" destId="{F725AE8A-1C93-462B-A6DB-511696039F32}" srcOrd="0" destOrd="0" parTransId="{CCBB590D-3EF8-47A9-90E7-4CAB60E69CE2}" sibTransId="{E1CDDC49-7793-4B1F-B097-C59FCB6F1B3A}"/>
    <dgm:cxn modelId="{AA0CD9EE-2D8A-4D63-B4E6-680F049EC657}" srcId="{95E4B31F-B353-43AB-8B3D-55A2271A4B10}" destId="{34D91458-2EB1-47B1-AB8D-EA3B406A9D6C}" srcOrd="0" destOrd="0" parTransId="{32E8CE23-A70E-4770-BFD9-BDCC44BB94B0}" sibTransId="{36937924-C4B3-4629-B0D7-6C67E09F0D5C}"/>
    <dgm:cxn modelId="{C0F9A9EF-C16D-4CD9-B1B5-D0F86B4684A1}" srcId="{34D91458-2EB1-47B1-AB8D-EA3B406A9D6C}" destId="{A851BCBD-7A31-41E7-9D35-98AFA25FC8CF}" srcOrd="3" destOrd="0" parTransId="{7DE5B9C6-B9B0-440E-B975-A7D86CA0571E}" sibTransId="{AA53B25E-0A93-4AC9-B7EE-DC8D96084C2E}"/>
    <dgm:cxn modelId="{DB4100F1-A347-44ED-AAC8-A5D9D3FE67BE}" type="presOf" srcId="{34D91458-2EB1-47B1-AB8D-EA3B406A9D6C}" destId="{6C2CF8BA-B112-46BF-9468-1DA0932281B2}" srcOrd="0" destOrd="0" presId="urn:microsoft.com/office/officeart/2011/layout/HexagonRadial"/>
    <dgm:cxn modelId="{AC5A29F2-9432-4499-8B84-3F66411D628E}" type="presOf" srcId="{3F942ADE-6E09-4EA5-B228-DD7EA2D42F0B}" destId="{205BC147-6C59-45A4-A072-41F417EA72D0}" srcOrd="0" destOrd="0" presId="urn:microsoft.com/office/officeart/2011/layout/HexagonRadial"/>
    <dgm:cxn modelId="{02A2B02C-989D-4C0B-82BF-9D39E2DFA9EA}" type="presParOf" srcId="{E0B64FA2-9B91-4D3E-A282-B6D7D40E6CF2}" destId="{6C2CF8BA-B112-46BF-9468-1DA0932281B2}" srcOrd="0" destOrd="0" presId="urn:microsoft.com/office/officeart/2011/layout/HexagonRadial"/>
    <dgm:cxn modelId="{57ED01E0-CBD7-48C8-86DF-2B8DB17F48CC}" type="presParOf" srcId="{E0B64FA2-9B91-4D3E-A282-B6D7D40E6CF2}" destId="{45BC5544-62A9-4045-ACC4-9950F7B92B63}" srcOrd="1" destOrd="0" presId="urn:microsoft.com/office/officeart/2011/layout/HexagonRadial"/>
    <dgm:cxn modelId="{E6210F21-AA08-4C4E-A36D-0CF79D4A8BAE}" type="presParOf" srcId="{45BC5544-62A9-4045-ACC4-9950F7B92B63}" destId="{29A9307A-C3C6-4977-AE1E-153DEE8A93A2}" srcOrd="0" destOrd="0" presId="urn:microsoft.com/office/officeart/2011/layout/HexagonRadial"/>
    <dgm:cxn modelId="{8D750755-45F6-427A-8E8A-DEB7E00C7896}" type="presParOf" srcId="{E0B64FA2-9B91-4D3E-A282-B6D7D40E6CF2}" destId="{C25AB93C-A9CB-475D-8438-6A3A1106891A}" srcOrd="2" destOrd="0" presId="urn:microsoft.com/office/officeart/2011/layout/HexagonRadial"/>
    <dgm:cxn modelId="{846B5BBA-13E4-4488-8163-8C20FD5323CD}" type="presParOf" srcId="{E0B64FA2-9B91-4D3E-A282-B6D7D40E6CF2}" destId="{4D6CE018-AFA0-4C64-80B1-4177D6ED8B5F}" srcOrd="3" destOrd="0" presId="urn:microsoft.com/office/officeart/2011/layout/HexagonRadial"/>
    <dgm:cxn modelId="{20D78BB4-65FA-4471-966E-5C1EEE2C6BDE}" type="presParOf" srcId="{4D6CE018-AFA0-4C64-80B1-4177D6ED8B5F}" destId="{A4740330-2FBC-4173-A356-FEA5C06DBBDA}" srcOrd="0" destOrd="0" presId="urn:microsoft.com/office/officeart/2011/layout/HexagonRadial"/>
    <dgm:cxn modelId="{A4E5C0E9-6FA4-412F-B127-002DFCACA5D2}" type="presParOf" srcId="{E0B64FA2-9B91-4D3E-A282-B6D7D40E6CF2}" destId="{431E2041-B4C4-41F0-A97A-ED0FE8A0F129}" srcOrd="4" destOrd="0" presId="urn:microsoft.com/office/officeart/2011/layout/HexagonRadial"/>
    <dgm:cxn modelId="{86DD63A0-F271-4E4A-B370-DF8E55D96A64}" type="presParOf" srcId="{E0B64FA2-9B91-4D3E-A282-B6D7D40E6CF2}" destId="{5A4B52B6-7C9B-4281-95B9-25B1AE900F94}" srcOrd="5" destOrd="0" presId="urn:microsoft.com/office/officeart/2011/layout/HexagonRadial"/>
    <dgm:cxn modelId="{205386D1-AE6D-433C-A4D5-7851EA85FB8E}" type="presParOf" srcId="{5A4B52B6-7C9B-4281-95B9-25B1AE900F94}" destId="{E36775B1-9B0B-4A56-AF0F-25018C4CB3C2}" srcOrd="0" destOrd="0" presId="urn:microsoft.com/office/officeart/2011/layout/HexagonRadial"/>
    <dgm:cxn modelId="{5CA0B22B-8557-4D0F-9820-9815684AE3A2}" type="presParOf" srcId="{E0B64FA2-9B91-4D3E-A282-B6D7D40E6CF2}" destId="{205BC147-6C59-45A4-A072-41F417EA72D0}" srcOrd="6" destOrd="0" presId="urn:microsoft.com/office/officeart/2011/layout/HexagonRadial"/>
    <dgm:cxn modelId="{A59E1CFF-C02B-4085-9689-3BAC15A662CD}" type="presParOf" srcId="{E0B64FA2-9B91-4D3E-A282-B6D7D40E6CF2}" destId="{CBB720CC-0487-4F49-9669-F247F67D4382}" srcOrd="7" destOrd="0" presId="urn:microsoft.com/office/officeart/2011/layout/HexagonRadial"/>
    <dgm:cxn modelId="{6D55BFC7-9621-4A10-A5FC-97145BD9CA40}" type="presParOf" srcId="{CBB720CC-0487-4F49-9669-F247F67D4382}" destId="{62DBFC6F-A7A1-4F4F-BA54-F8768F7BE490}" srcOrd="0" destOrd="0" presId="urn:microsoft.com/office/officeart/2011/layout/HexagonRadial"/>
    <dgm:cxn modelId="{05A5F661-6A0A-4B3D-AC2F-DCB2BBCF850C}" type="presParOf" srcId="{E0B64FA2-9B91-4D3E-A282-B6D7D40E6CF2}" destId="{DAFD1753-0189-4C91-911E-C06FB7994CDD}" srcOrd="8" destOrd="0" presId="urn:microsoft.com/office/officeart/2011/layout/HexagonRadial"/>
    <dgm:cxn modelId="{CD62C88D-9F87-417C-9FE8-99C1824F3855}" type="presParOf" srcId="{E0B64FA2-9B91-4D3E-A282-B6D7D40E6CF2}" destId="{7E022BE3-112F-4A0F-A11E-C42454B2DE3C}" srcOrd="9" destOrd="0" presId="urn:microsoft.com/office/officeart/2011/layout/HexagonRadial"/>
    <dgm:cxn modelId="{3EBA2FCC-83D9-4B90-B8A0-CD8C7750658A}" type="presParOf" srcId="{7E022BE3-112F-4A0F-A11E-C42454B2DE3C}" destId="{0F6C3F47-AF6D-46F7-9BEA-1C16788D94EA}" srcOrd="0" destOrd="0" presId="urn:microsoft.com/office/officeart/2011/layout/HexagonRadial"/>
    <dgm:cxn modelId="{F2542E36-13C2-43E8-B6D3-6C9832A57B0E}" type="presParOf" srcId="{E0B64FA2-9B91-4D3E-A282-B6D7D40E6CF2}" destId="{3F3C132E-DE27-4388-B097-68133CC701CF}" srcOrd="10" destOrd="0" presId="urn:microsoft.com/office/officeart/2011/layout/HexagonRadial"/>
    <dgm:cxn modelId="{408D17F7-0FA1-491C-B284-2A4896DDBAF0}" type="presParOf" srcId="{E0B64FA2-9B91-4D3E-A282-B6D7D40E6CF2}" destId="{DCDA1538-1648-4BD8-81BA-60B815964370}" srcOrd="11" destOrd="0" presId="urn:microsoft.com/office/officeart/2011/layout/HexagonRadial"/>
    <dgm:cxn modelId="{6CF1026D-3D7D-4AC9-9AE5-6F58816078B1}" type="presParOf" srcId="{DCDA1538-1648-4BD8-81BA-60B815964370}" destId="{CC553733-421A-48E7-B3F8-F2CA7352E5CA}" srcOrd="0" destOrd="0" presId="urn:microsoft.com/office/officeart/2011/layout/HexagonRadial"/>
    <dgm:cxn modelId="{D5A61FFA-EAB2-4AAF-95EE-08D857BBF793}" type="presParOf" srcId="{E0B64FA2-9B91-4D3E-A282-B6D7D40E6CF2}" destId="{73B01D6E-8A75-4C56-B74B-439CF99FF8D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F8BA-B112-46BF-9468-1DA0932281B2}">
      <dsp:nvSpPr>
        <dsp:cNvPr id="0" name=""/>
        <dsp:cNvSpPr/>
      </dsp:nvSpPr>
      <dsp:spPr>
        <a:xfrm>
          <a:off x="3670187" y="2370023"/>
          <a:ext cx="2976080" cy="257443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b="1" kern="1200"/>
            <a:t>Warm Winter</a:t>
          </a:r>
        </a:p>
      </dsp:txBody>
      <dsp:txXfrm>
        <a:off x="4163365" y="2796642"/>
        <a:ext cx="1989724" cy="1721192"/>
      </dsp:txXfrm>
    </dsp:sp>
    <dsp:sp modelId="{A4740330-2FBC-4173-A356-FEA5C06DBBDA}">
      <dsp:nvSpPr>
        <dsp:cNvPr id="0" name=""/>
        <dsp:cNvSpPr/>
      </dsp:nvSpPr>
      <dsp:spPr>
        <a:xfrm>
          <a:off x="5490929" y="1109755"/>
          <a:ext cx="1122866" cy="96749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AB93C-A9CB-475D-8438-6A3A1106891A}">
      <dsp:nvSpPr>
        <dsp:cNvPr id="0" name=""/>
        <dsp:cNvSpPr/>
      </dsp:nvSpPr>
      <dsp:spPr>
        <a:xfrm>
          <a:off x="3887179" y="0"/>
          <a:ext cx="2438877" cy="210991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b="1" kern="1200"/>
            <a:t>Covid and flu</a:t>
          </a:r>
        </a:p>
      </dsp:txBody>
      <dsp:txXfrm>
        <a:off x="4291353" y="349658"/>
        <a:ext cx="1630529" cy="1410599"/>
      </dsp:txXfrm>
    </dsp:sp>
    <dsp:sp modelId="{E36775B1-9B0B-4A56-AF0F-25018C4CB3C2}">
      <dsp:nvSpPr>
        <dsp:cNvPr id="0" name=""/>
        <dsp:cNvSpPr/>
      </dsp:nvSpPr>
      <dsp:spPr>
        <a:xfrm>
          <a:off x="6801402" y="2918461"/>
          <a:ext cx="1122866" cy="96749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E2041-B4C4-41F0-A97A-ED0FE8A0F129}">
      <dsp:nvSpPr>
        <dsp:cNvPr id="0" name=""/>
        <dsp:cNvSpPr/>
      </dsp:nvSpPr>
      <dsp:spPr>
        <a:xfrm>
          <a:off x="6138204" y="1297739"/>
          <a:ext cx="2438877" cy="2109915"/>
        </a:xfrm>
        <a:prstGeom prst="hexagon">
          <a:avLst>
            <a:gd name="adj" fmla="val 28570"/>
            <a:gd name="vf" fmla="val 115470"/>
          </a:avLst>
        </a:prstGeom>
        <a:solidFill>
          <a:schemeClr val="accent2">
            <a:hueOff val="3385107"/>
            <a:satOff val="-6543"/>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Active comm-unities</a:t>
          </a:r>
        </a:p>
      </dsp:txBody>
      <dsp:txXfrm>
        <a:off x="6542378" y="1647397"/>
        <a:ext cx="1630529" cy="1410599"/>
      </dsp:txXfrm>
    </dsp:sp>
    <dsp:sp modelId="{62DBFC6F-A7A1-4F4F-BA54-F8768F7BE490}">
      <dsp:nvSpPr>
        <dsp:cNvPr id="0" name=""/>
        <dsp:cNvSpPr/>
      </dsp:nvSpPr>
      <dsp:spPr>
        <a:xfrm>
          <a:off x="5891063" y="4960151"/>
          <a:ext cx="1122866" cy="96749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5BC147-6C59-45A4-A072-41F417EA72D0}">
      <dsp:nvSpPr>
        <dsp:cNvPr id="0" name=""/>
        <dsp:cNvSpPr/>
      </dsp:nvSpPr>
      <dsp:spPr>
        <a:xfrm>
          <a:off x="6138204" y="3848943"/>
          <a:ext cx="2438877" cy="2109915"/>
        </a:xfrm>
        <a:prstGeom prst="hexagon">
          <a:avLst>
            <a:gd name="adj" fmla="val 28570"/>
            <a:gd name="vf" fmla="val 115470"/>
          </a:avLst>
        </a:prstGeom>
        <a:solidFill>
          <a:schemeClr val="accent2">
            <a:hueOff val="6770213"/>
            <a:satOff val="-13085"/>
            <a:lumOff val="-1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Early intervention and prevention</a:t>
          </a:r>
        </a:p>
      </dsp:txBody>
      <dsp:txXfrm>
        <a:off x="6542378" y="4198601"/>
        <a:ext cx="1630529" cy="1410599"/>
      </dsp:txXfrm>
    </dsp:sp>
    <dsp:sp modelId="{0F6C3F47-AF6D-46F7-9BEA-1C16788D94EA}">
      <dsp:nvSpPr>
        <dsp:cNvPr id="0" name=""/>
        <dsp:cNvSpPr/>
      </dsp:nvSpPr>
      <dsp:spPr>
        <a:xfrm>
          <a:off x="3632869" y="5172086"/>
          <a:ext cx="1122866" cy="96749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FD1753-0189-4C91-911E-C06FB7994CDD}">
      <dsp:nvSpPr>
        <dsp:cNvPr id="0" name=""/>
        <dsp:cNvSpPr/>
      </dsp:nvSpPr>
      <dsp:spPr>
        <a:xfrm>
          <a:off x="3901471" y="5148134"/>
          <a:ext cx="2438877" cy="2109915"/>
        </a:xfrm>
        <a:prstGeom prst="hexagon">
          <a:avLst>
            <a:gd name="adj" fmla="val 28570"/>
            <a:gd name="vf" fmla="val 115470"/>
          </a:avLst>
        </a:prstGeom>
        <a:solidFill>
          <a:schemeClr val="accent2">
            <a:hueOff val="10155320"/>
            <a:satOff val="-19628"/>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 Strengthen neighbour-</a:t>
          </a:r>
        </a:p>
        <a:p>
          <a:pPr marL="0" lvl="0" indent="0" algn="ctr" defTabSz="1066800">
            <a:lnSpc>
              <a:spcPct val="90000"/>
            </a:lnSpc>
            <a:spcBef>
              <a:spcPct val="0"/>
            </a:spcBef>
            <a:spcAft>
              <a:spcPct val="35000"/>
            </a:spcAft>
            <a:buNone/>
          </a:pPr>
          <a:r>
            <a:rPr lang="en-GB" sz="2400" kern="1200"/>
            <a:t>hood level </a:t>
          </a:r>
        </a:p>
      </dsp:txBody>
      <dsp:txXfrm>
        <a:off x="4305645" y="5497792"/>
        <a:ext cx="1630529" cy="1410599"/>
      </dsp:txXfrm>
    </dsp:sp>
    <dsp:sp modelId="{CC553733-421A-48E7-B3F8-F2CA7352E5CA}">
      <dsp:nvSpPr>
        <dsp:cNvPr id="0" name=""/>
        <dsp:cNvSpPr/>
      </dsp:nvSpPr>
      <dsp:spPr>
        <a:xfrm>
          <a:off x="2300936" y="3364106"/>
          <a:ext cx="1122866" cy="96749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C132E-DE27-4388-B097-68133CC701CF}">
      <dsp:nvSpPr>
        <dsp:cNvPr id="0" name=""/>
        <dsp:cNvSpPr/>
      </dsp:nvSpPr>
      <dsp:spPr>
        <a:xfrm>
          <a:off x="1654353" y="3850395"/>
          <a:ext cx="2438877" cy="2109915"/>
        </a:xfrm>
        <a:prstGeom prst="hexagon">
          <a:avLst>
            <a:gd name="adj" fmla="val 28570"/>
            <a:gd name="vf" fmla="val 115470"/>
          </a:avLst>
        </a:prstGeom>
        <a:solidFill>
          <a:schemeClr val="accent2">
            <a:hueOff val="13540427"/>
            <a:satOff val="-26170"/>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a:t>Strengthen links with VCFSE </a:t>
          </a:r>
        </a:p>
      </dsp:txBody>
      <dsp:txXfrm>
        <a:off x="2058527" y="4200053"/>
        <a:ext cx="1630529" cy="1410599"/>
      </dsp:txXfrm>
    </dsp:sp>
    <dsp:sp modelId="{73B01D6E-8A75-4C56-B74B-439CF99FF8D8}">
      <dsp:nvSpPr>
        <dsp:cNvPr id="0" name=""/>
        <dsp:cNvSpPr/>
      </dsp:nvSpPr>
      <dsp:spPr>
        <a:xfrm>
          <a:off x="1654353" y="1294836"/>
          <a:ext cx="2438877" cy="2109915"/>
        </a:xfrm>
        <a:prstGeom prst="hexagon">
          <a:avLst>
            <a:gd name="adj" fmla="val 28570"/>
            <a:gd name="vf" fmla="val 115470"/>
          </a:avLst>
        </a:prstGeom>
        <a:solidFill>
          <a:schemeClr val="accent2">
            <a:hueOff val="16925533"/>
            <a:satOff val="-32713"/>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a:t>Mental wellbeing</a:t>
          </a:r>
        </a:p>
      </dsp:txBody>
      <dsp:txXfrm>
        <a:off x="2058527" y="1644494"/>
        <a:ext cx="1630529" cy="141059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719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2125" cy="719138"/>
          </a:xfrm>
          <a:prstGeom prst="rect">
            <a:avLst/>
          </a:prstGeom>
        </p:spPr>
        <p:txBody>
          <a:bodyPr vert="horz" lIns="91440" tIns="45720" rIns="91440" bIns="45720" rtlCol="0"/>
          <a:lstStyle>
            <a:lvl1pPr algn="r">
              <a:defRPr sz="1200"/>
            </a:lvl1pPr>
          </a:lstStyle>
          <a:p>
            <a:fld id="{61C68CAC-0377-4268-A1C4-9520537C1583}" type="datetimeFigureOut">
              <a:rPr lang="en-GB" smtClean="0"/>
              <a:pPr/>
              <a:t>14/09/2022</a:t>
            </a:fld>
            <a:endParaRPr lang="en-GB"/>
          </a:p>
        </p:txBody>
      </p:sp>
      <p:sp>
        <p:nvSpPr>
          <p:cNvPr id="4" name="Slide Image Placeholder 3"/>
          <p:cNvSpPr>
            <a:spLocks noGrp="1" noRot="1" noChangeAspect="1"/>
          </p:cNvSpPr>
          <p:nvPr>
            <p:ph type="sldImg" idx="2"/>
          </p:nvPr>
        </p:nvSpPr>
        <p:spPr>
          <a:xfrm>
            <a:off x="658813" y="1793875"/>
            <a:ext cx="8609012" cy="4843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6907213"/>
            <a:ext cx="7942262" cy="5651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3633450"/>
            <a:ext cx="4302125" cy="7191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13633450"/>
            <a:ext cx="4302125" cy="719138"/>
          </a:xfrm>
          <a:prstGeom prst="rect">
            <a:avLst/>
          </a:prstGeom>
        </p:spPr>
        <p:txBody>
          <a:bodyPr vert="horz" lIns="91440" tIns="45720" rIns="91440" bIns="45720" rtlCol="0" anchor="b"/>
          <a:lstStyle>
            <a:lvl1pPr algn="r">
              <a:defRPr sz="1200"/>
            </a:lvl1pPr>
          </a:lstStyle>
          <a:p>
            <a:fld id="{09859BF6-C045-4E99-81CF-240075A7EE64}" type="slidenum">
              <a:rPr lang="en-GB" smtClean="0"/>
              <a:pPr/>
              <a:t>‹#›</a:t>
            </a:fld>
            <a:endParaRPr lang="en-GB"/>
          </a:p>
        </p:txBody>
      </p:sp>
    </p:spTree>
    <p:extLst>
      <p:ext uri="{BB962C8B-B14F-4D97-AF65-F5344CB8AC3E}">
        <p14:creationId xmlns:p14="http://schemas.microsoft.com/office/powerpoint/2010/main" val="582479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859BF6-C045-4E99-81CF-240075A7EE64}" type="slidenum">
              <a:rPr lang="en-GB" smtClean="0"/>
              <a:pPr/>
              <a:t>1</a:t>
            </a:fld>
            <a:endParaRPr lang="en-GB"/>
          </a:p>
        </p:txBody>
      </p:sp>
    </p:spTree>
    <p:extLst>
      <p:ext uri="{BB962C8B-B14F-4D97-AF65-F5344CB8AC3E}">
        <p14:creationId xmlns:p14="http://schemas.microsoft.com/office/powerpoint/2010/main" val="301851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859BF6-C045-4E99-81CF-240075A7EE64}" type="slidenum">
              <a:rPr lang="en-GB" smtClean="0"/>
              <a:pPr/>
              <a:t>2</a:t>
            </a:fld>
            <a:endParaRPr lang="en-GB"/>
          </a:p>
        </p:txBody>
      </p:sp>
    </p:spTree>
    <p:extLst>
      <p:ext uri="{BB962C8B-B14F-4D97-AF65-F5344CB8AC3E}">
        <p14:creationId xmlns:p14="http://schemas.microsoft.com/office/powerpoint/2010/main" val="30549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1793875"/>
            <a:ext cx="8609012" cy="4843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859BF6-C045-4E99-81CF-240075A7EE64}" type="slidenum">
              <a:rPr lang="en-GB" smtClean="0"/>
              <a:pPr/>
              <a:t>3</a:t>
            </a:fld>
            <a:endParaRPr lang="en-GB"/>
          </a:p>
        </p:txBody>
      </p:sp>
    </p:spTree>
    <p:extLst>
      <p:ext uri="{BB962C8B-B14F-4D97-AF65-F5344CB8AC3E}">
        <p14:creationId xmlns:p14="http://schemas.microsoft.com/office/powerpoint/2010/main" val="3067624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Only use this slide if training being delivered by a CCO</a:t>
            </a:r>
          </a:p>
          <a:p>
            <a:pPr marL="457200" indent="-457200" fontAlgn="base">
              <a:buFont typeface="Arial" panose="020B0604020202020204" pitchFamily="34" charset="0"/>
              <a:buChar char="•"/>
            </a:pPr>
            <a:endParaRPr lang="en-US" sz="1200">
              <a:solidFill>
                <a:srgbClr val="000000"/>
              </a:solidFill>
              <a:latin typeface="Arial" panose="020B0604020202020204" pitchFamily="34" charset="0"/>
              <a:cs typeface="Arial" panose="020B0604020202020204" pitchFamily="34" charset="0"/>
            </a:endParaRPr>
          </a:p>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Being a trusted point of information and help share this amongst your workforce and volunteers.</a:t>
            </a:r>
          </a:p>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Promote the Champions scheme </a:t>
            </a:r>
            <a:r>
              <a:rPr lang="en-US" sz="1200" b="1">
                <a:solidFill>
                  <a:srgbClr val="000000"/>
                </a:solidFill>
                <a:latin typeface="Arial" panose="020B0604020202020204" pitchFamily="34" charset="0"/>
                <a:cs typeface="Arial" panose="020B0604020202020204" pitchFamily="34" charset="0"/>
              </a:rPr>
              <a:t>to workforce and volunteers </a:t>
            </a:r>
            <a:r>
              <a:rPr lang="en-US" sz="1200">
                <a:solidFill>
                  <a:srgbClr val="000000"/>
                </a:solidFill>
                <a:latin typeface="Arial" panose="020B0604020202020204" pitchFamily="34" charset="0"/>
                <a:cs typeface="Arial" panose="020B0604020202020204" pitchFamily="34" charset="0"/>
              </a:rPr>
              <a:t>and encourage them to become Champions.</a:t>
            </a:r>
          </a:p>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Share local insight and experience as a Champion Organisation.</a:t>
            </a:r>
            <a:r>
              <a:rPr lang="en-GB" sz="1200">
                <a:solidFill>
                  <a:srgbClr val="000000"/>
                </a:solidFill>
                <a:latin typeface="Arial" panose="020B0604020202020204" pitchFamily="34" charset="0"/>
                <a:cs typeface="Arial" panose="020B0604020202020204" pitchFamily="34" charset="0"/>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rPr>
              <a:t>Support your workforce and volunteers to attend training </a:t>
            </a:r>
            <a:r>
              <a:rPr lang="en-US" sz="1200" b="1">
                <a:solidFill>
                  <a:srgbClr val="000000"/>
                </a:solidFill>
              </a:rPr>
              <a:t>and</a:t>
            </a:r>
            <a:r>
              <a:rPr lang="en-US" sz="1200">
                <a:solidFill>
                  <a:srgbClr val="000000"/>
                </a:solidFill>
              </a:rPr>
              <a:t> </a:t>
            </a:r>
            <a:r>
              <a:rPr lang="en-US" sz="1200" b="1">
                <a:solidFill>
                  <a:srgbClr val="000000"/>
                </a:solidFill>
              </a:rPr>
              <a:t>contribute to their training, support and development</a:t>
            </a:r>
            <a:r>
              <a:rPr lang="en-US" sz="1200">
                <a:solidFill>
                  <a:srgbClr val="000000"/>
                </a:solidFill>
              </a:rPr>
              <a:t>.</a:t>
            </a:r>
            <a:r>
              <a:rPr lang="en-GB" sz="1200">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rPr>
              <a:t>Help us shape </a:t>
            </a:r>
            <a:r>
              <a:rPr lang="en-US" sz="1200" b="1">
                <a:solidFill>
                  <a:srgbClr val="000000"/>
                </a:solidFill>
              </a:rPr>
              <a:t>how information about COVID-19 and wider health and wellbeing messages are developed and delivered.</a:t>
            </a:r>
            <a:r>
              <a:rPr lang="en-GB" sz="1200" b="1">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rPr>
              <a:t>Provide feedback </a:t>
            </a:r>
            <a:r>
              <a:rPr lang="en-US" sz="1200" b="1">
                <a:solidFill>
                  <a:srgbClr val="000000"/>
                </a:solidFill>
              </a:rPr>
              <a:t>so we can continuously improve.</a:t>
            </a:r>
            <a:r>
              <a:rPr lang="en-GB" sz="1200" b="1">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0000"/>
                </a:solidFill>
              </a:rPr>
              <a:t>You will be supported through a Champion Network with tools and resources, including training for Champions.</a:t>
            </a:r>
            <a:r>
              <a:rPr lang="en-GB" sz="1200" b="1">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b="1">
              <a:solidFill>
                <a:srgbClr val="000000"/>
              </a:solidFill>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rgbClr val="000000"/>
              </a:solidFill>
            </a:endParaRPr>
          </a:p>
          <a:p>
            <a:pPr marL="457200" indent="-457200" fontAlgn="base">
              <a:buFont typeface="Arial" panose="020B0604020202020204" pitchFamily="34" charset="0"/>
              <a:buChar char="•"/>
            </a:pPr>
            <a:endParaRPr lang="en-GB" sz="1200">
              <a:solidFill>
                <a:srgbClr val="000000"/>
              </a:solidFill>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09859BF6-C045-4E99-81CF-240075A7EE64}" type="slidenum">
              <a:rPr lang="en-GB" smtClean="0"/>
              <a:pPr/>
              <a:t>4</a:t>
            </a:fld>
            <a:endParaRPr lang="en-GB"/>
          </a:p>
        </p:txBody>
      </p:sp>
    </p:spTree>
    <p:extLst>
      <p:ext uri="{BB962C8B-B14F-4D97-AF65-F5344CB8AC3E}">
        <p14:creationId xmlns:p14="http://schemas.microsoft.com/office/powerpoint/2010/main" val="70301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Only use this slide if training being delivered by a CCO</a:t>
            </a:r>
          </a:p>
          <a:p>
            <a:pPr marL="457200" indent="-457200" fontAlgn="base">
              <a:buFont typeface="Arial" panose="020B0604020202020204" pitchFamily="34" charset="0"/>
              <a:buChar char="•"/>
            </a:pPr>
            <a:endParaRPr lang="en-US" sz="1200">
              <a:solidFill>
                <a:srgbClr val="000000"/>
              </a:solidFill>
              <a:latin typeface="Arial" panose="020B0604020202020204" pitchFamily="34" charset="0"/>
              <a:cs typeface="Arial" panose="020B0604020202020204" pitchFamily="34" charset="0"/>
            </a:endParaRPr>
          </a:p>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Being a trusted point of information and help share this amongst your workforce and volunteers.</a:t>
            </a:r>
          </a:p>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Promote the Champions scheme </a:t>
            </a:r>
            <a:r>
              <a:rPr lang="en-US" sz="1200" b="1">
                <a:solidFill>
                  <a:srgbClr val="000000"/>
                </a:solidFill>
                <a:latin typeface="Arial" panose="020B0604020202020204" pitchFamily="34" charset="0"/>
                <a:cs typeface="Arial" panose="020B0604020202020204" pitchFamily="34" charset="0"/>
              </a:rPr>
              <a:t>to workforce and volunteers </a:t>
            </a:r>
            <a:r>
              <a:rPr lang="en-US" sz="1200">
                <a:solidFill>
                  <a:srgbClr val="000000"/>
                </a:solidFill>
                <a:latin typeface="Arial" panose="020B0604020202020204" pitchFamily="34" charset="0"/>
                <a:cs typeface="Arial" panose="020B0604020202020204" pitchFamily="34" charset="0"/>
              </a:rPr>
              <a:t>and encourage them to become Champions.</a:t>
            </a:r>
          </a:p>
          <a:p>
            <a:pPr marL="457200" indent="-457200" fontAlgn="base">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Share local insight and experience as a Champion Organisation.</a:t>
            </a:r>
            <a:r>
              <a:rPr lang="en-GB" sz="1200">
                <a:solidFill>
                  <a:srgbClr val="000000"/>
                </a:solidFill>
                <a:latin typeface="Arial" panose="020B0604020202020204" pitchFamily="34" charset="0"/>
                <a:cs typeface="Arial" panose="020B0604020202020204" pitchFamily="34" charset="0"/>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rPr>
              <a:t>Support your workforce and volunteers to attend training </a:t>
            </a:r>
            <a:r>
              <a:rPr lang="en-US" sz="1200" b="1">
                <a:solidFill>
                  <a:srgbClr val="000000"/>
                </a:solidFill>
              </a:rPr>
              <a:t>and</a:t>
            </a:r>
            <a:r>
              <a:rPr lang="en-US" sz="1200">
                <a:solidFill>
                  <a:srgbClr val="000000"/>
                </a:solidFill>
              </a:rPr>
              <a:t> </a:t>
            </a:r>
            <a:r>
              <a:rPr lang="en-US" sz="1200" b="1">
                <a:solidFill>
                  <a:srgbClr val="000000"/>
                </a:solidFill>
              </a:rPr>
              <a:t>contribute to their training, support and development</a:t>
            </a:r>
            <a:r>
              <a:rPr lang="en-US" sz="1200">
                <a:solidFill>
                  <a:srgbClr val="000000"/>
                </a:solidFill>
              </a:rPr>
              <a:t>.</a:t>
            </a:r>
            <a:r>
              <a:rPr lang="en-GB" sz="1200">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rPr>
              <a:t>Help us shape </a:t>
            </a:r>
            <a:r>
              <a:rPr lang="en-US" sz="1200" b="1">
                <a:solidFill>
                  <a:srgbClr val="000000"/>
                </a:solidFill>
              </a:rPr>
              <a:t>how information about COVID-19 and wider health and wellbeing messages are developed and delivered.</a:t>
            </a:r>
            <a:r>
              <a:rPr lang="en-GB" sz="1200" b="1">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rPr>
              <a:t>Provide feedback </a:t>
            </a:r>
            <a:r>
              <a:rPr lang="en-US" sz="1200" b="1">
                <a:solidFill>
                  <a:srgbClr val="000000"/>
                </a:solidFill>
              </a:rPr>
              <a:t>so we can continuously improve.</a:t>
            </a:r>
            <a:r>
              <a:rPr lang="en-GB" sz="1200" b="1">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0000"/>
                </a:solidFill>
              </a:rPr>
              <a:t>You will be supported through a Champion Network with tools and resources, including training for Champions.</a:t>
            </a:r>
            <a:r>
              <a:rPr lang="en-GB" sz="1200" b="1">
                <a:solidFill>
                  <a:srgbClr val="000000"/>
                </a:solidFill>
              </a:rPr>
              <a:t>​</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b="1">
              <a:solidFill>
                <a:srgbClr val="000000"/>
              </a:solidFill>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rgbClr val="000000"/>
              </a:solidFill>
            </a:endParaRPr>
          </a:p>
          <a:p>
            <a:pPr marL="457200" indent="-457200" fontAlgn="base">
              <a:buFont typeface="Arial" panose="020B0604020202020204" pitchFamily="34" charset="0"/>
              <a:buChar char="•"/>
            </a:pPr>
            <a:endParaRPr lang="en-GB" sz="1200">
              <a:solidFill>
                <a:srgbClr val="000000"/>
              </a:solidFill>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09859BF6-C045-4E99-81CF-240075A7EE64}" type="slidenum">
              <a:rPr lang="en-GB" smtClean="0"/>
              <a:pPr/>
              <a:t>5</a:t>
            </a:fld>
            <a:endParaRPr lang="en-GB"/>
          </a:p>
        </p:txBody>
      </p:sp>
    </p:spTree>
    <p:extLst>
      <p:ext uri="{BB962C8B-B14F-4D97-AF65-F5344CB8AC3E}">
        <p14:creationId xmlns:p14="http://schemas.microsoft.com/office/powerpoint/2010/main" val="391445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a:effectLst/>
                <a:latin typeface="Calibri" panose="020F0502020204030204" pitchFamily="34" charset="0"/>
                <a:ea typeface="Calibri" panose="020F0502020204030204" pitchFamily="34" charset="0"/>
                <a:cs typeface="Calibri" panose="020F0502020204030204" pitchFamily="34" charset="0"/>
              </a:rPr>
              <a:t>Welcome and Introductions and opportunity for organisations to promote their work</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09859BF6-C045-4E99-81CF-240075A7EE64}" type="slidenum">
              <a:rPr lang="en-GB" smtClean="0"/>
              <a:pPr/>
              <a:t>6</a:t>
            </a:fld>
            <a:endParaRPr lang="en-GB"/>
          </a:p>
        </p:txBody>
      </p:sp>
    </p:spTree>
    <p:extLst>
      <p:ext uri="{BB962C8B-B14F-4D97-AF65-F5344CB8AC3E}">
        <p14:creationId xmlns:p14="http://schemas.microsoft.com/office/powerpoint/2010/main" val="418921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endParaRPr lang="en-GB" sz="1800">
              <a:effectLst/>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09859BF6-C045-4E99-81CF-240075A7EE64}" type="slidenum">
              <a:rPr lang="en-GB" smtClean="0"/>
              <a:pPr/>
              <a:t>7</a:t>
            </a:fld>
            <a:endParaRPr lang="en-GB"/>
          </a:p>
        </p:txBody>
      </p:sp>
    </p:spTree>
    <p:extLst>
      <p:ext uri="{BB962C8B-B14F-4D97-AF65-F5344CB8AC3E}">
        <p14:creationId xmlns:p14="http://schemas.microsoft.com/office/powerpoint/2010/main" val="392113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of this info is taken from the VIG</a:t>
            </a:r>
          </a:p>
        </p:txBody>
      </p:sp>
      <p:sp>
        <p:nvSpPr>
          <p:cNvPr id="4" name="Slide Number Placeholder 3"/>
          <p:cNvSpPr>
            <a:spLocks noGrp="1"/>
          </p:cNvSpPr>
          <p:nvPr>
            <p:ph type="sldNum" sz="quarter" idx="5"/>
          </p:nvPr>
        </p:nvSpPr>
        <p:spPr/>
        <p:txBody>
          <a:bodyPr/>
          <a:lstStyle/>
          <a:p>
            <a:fld id="{09859BF6-C045-4E99-81CF-240075A7EE64}" type="slidenum">
              <a:rPr lang="en-GB" smtClean="0"/>
              <a:pPr/>
              <a:t>8</a:t>
            </a:fld>
            <a:endParaRPr lang="en-GB"/>
          </a:p>
        </p:txBody>
      </p:sp>
    </p:spTree>
    <p:extLst>
      <p:ext uri="{BB962C8B-B14F-4D97-AF65-F5344CB8AC3E}">
        <p14:creationId xmlns:p14="http://schemas.microsoft.com/office/powerpoint/2010/main" val="298520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a:effectLst/>
                <a:latin typeface="Calibri" panose="020F0502020204030204" pitchFamily="34" charset="0"/>
                <a:ea typeface="Calibri" panose="020F0502020204030204" pitchFamily="34" charset="0"/>
                <a:cs typeface="Calibri" panose="020F0502020204030204" pitchFamily="34" charset="0"/>
              </a:rPr>
              <a:t>Welcome and Introductions and opportunity for organisations to promote their work</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09859BF6-C045-4E99-81CF-240075A7EE64}" type="slidenum">
              <a:rPr lang="en-GB" smtClean="0"/>
              <a:pPr/>
              <a:t>9</a:t>
            </a:fld>
            <a:endParaRPr lang="en-GB"/>
          </a:p>
        </p:txBody>
      </p:sp>
    </p:spTree>
    <p:extLst>
      <p:ext uri="{BB962C8B-B14F-4D97-AF65-F5344CB8AC3E}">
        <p14:creationId xmlns:p14="http://schemas.microsoft.com/office/powerpoint/2010/main" val="3497799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15.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Master" Target="../slideMasters/slideMaster5.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9.png"/><Relationship Id="rId4" Type="http://schemas.openxmlformats.org/officeDocument/2006/relationships/image" Target="../media/image39.jpeg"/><Relationship Id="rId9"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Master" Target="../slideMasters/slideMaster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53.jpeg"/><Relationship Id="rId1" Type="http://schemas.openxmlformats.org/officeDocument/2006/relationships/slideMaster" Target="../slideMasters/slideMaster7.xml"/><Relationship Id="rId6" Type="http://schemas.openxmlformats.org/officeDocument/2006/relationships/image" Target="../media/image55.jpeg"/><Relationship Id="rId11" Type="http://schemas.openxmlformats.org/officeDocument/2006/relationships/image" Target="../media/image25.jpeg"/><Relationship Id="rId5" Type="http://schemas.openxmlformats.org/officeDocument/2006/relationships/image" Target="../media/image54.jpeg"/><Relationship Id="rId15" Type="http://schemas.openxmlformats.org/officeDocument/2006/relationships/image" Target="../media/image11.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F0BF64-5AF0-4841-A8B2-BEC76DA743BC}"/>
              </a:ext>
            </a:extLst>
          </p:cNvPr>
          <p:cNvGrpSpPr/>
          <p:nvPr userDrawn="1"/>
        </p:nvGrpSpPr>
        <p:grpSpPr>
          <a:xfrm>
            <a:off x="8296188" y="1"/>
            <a:ext cx="8938411" cy="9753600"/>
            <a:chOff x="5925848" y="0"/>
            <a:chExt cx="6384579" cy="6966857"/>
          </a:xfrm>
        </p:grpSpPr>
        <p:pic>
          <p:nvPicPr>
            <p:cNvPr id="17" name="Picture Placeholder 12" descr="A person playing a guitar with a child sitting on a couch&#10;&#10;Description automatically generated with low confidence">
              <a:extLst>
                <a:ext uri="{FF2B5EF4-FFF2-40B4-BE49-F238E27FC236}">
                  <a16:creationId xmlns:a16="http://schemas.microsoft.com/office/drawing/2014/main" id="{316F1924-95A8-1E4B-AC2D-C58F001B1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49" r="5249"/>
            <a:stretch/>
          </p:blipFill>
          <p:spPr>
            <a:xfrm>
              <a:off x="5925848" y="2199046"/>
              <a:ext cx="3194339" cy="2387599"/>
            </a:xfrm>
            <a:prstGeom prst="rect">
              <a:avLst/>
            </a:prstGeom>
          </p:spPr>
        </p:pic>
        <p:pic>
          <p:nvPicPr>
            <p:cNvPr id="18" name="Picture Placeholder 16">
              <a:extLst>
                <a:ext uri="{FF2B5EF4-FFF2-40B4-BE49-F238E27FC236}">
                  <a16:creationId xmlns:a16="http://schemas.microsoft.com/office/drawing/2014/main" id="{D70A4F37-8CE9-664F-B3E0-344C30563A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26124" r="34102" b="-1"/>
            <a:stretch/>
          </p:blipFill>
          <p:spPr>
            <a:xfrm>
              <a:off x="5925848" y="4579259"/>
              <a:ext cx="3194339" cy="2387598"/>
            </a:xfrm>
            <a:prstGeom prst="rect">
              <a:avLst/>
            </a:prstGeom>
          </p:spPr>
        </p:pic>
        <p:pic>
          <p:nvPicPr>
            <p:cNvPr id="19" name="Picture Placeholder 8">
              <a:extLst>
                <a:ext uri="{FF2B5EF4-FFF2-40B4-BE49-F238E27FC236}">
                  <a16:creationId xmlns:a16="http://schemas.microsoft.com/office/drawing/2014/main" id="{8E6015DD-ED1E-B145-8315-1E1A35B2D024}"/>
                </a:ext>
              </a:extLst>
            </p:cNvPr>
            <p:cNvPicPr>
              <a:picLocks noChangeAspect="1"/>
            </p:cNvPicPr>
            <p:nvPr userDrawn="1"/>
          </p:nvPicPr>
          <p:blipFill rotWithShape="1">
            <a:blip r:embed="rId4"/>
            <a:srcRect l="192" r="26200"/>
            <a:stretch/>
          </p:blipFill>
          <p:spPr>
            <a:xfrm>
              <a:off x="5925848" y="0"/>
              <a:ext cx="3194339" cy="2196271"/>
            </a:xfrm>
            <a:prstGeom prst="rect">
              <a:avLst/>
            </a:prstGeom>
          </p:spPr>
        </p:pic>
        <p:pic>
          <p:nvPicPr>
            <p:cNvPr id="20" name="Picture Placeholder 14">
              <a:extLst>
                <a:ext uri="{FF2B5EF4-FFF2-40B4-BE49-F238E27FC236}">
                  <a16:creationId xmlns:a16="http://schemas.microsoft.com/office/drawing/2014/main" id="{0B329AB2-904D-8B44-AA1B-7625AAE08B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l="5447" r="5447"/>
            <a:stretch/>
          </p:blipFill>
          <p:spPr>
            <a:xfrm>
              <a:off x="9116088" y="2199046"/>
              <a:ext cx="3194339" cy="2387599"/>
            </a:xfrm>
            <a:prstGeom prst="rect">
              <a:avLst/>
            </a:prstGeom>
          </p:spPr>
        </p:pic>
        <p:pic>
          <p:nvPicPr>
            <p:cNvPr id="21" name="Picture Placeholder 18" descr="A picture containing person, outdoor, building, ground&#10;&#10;Description automatically generated">
              <a:extLst>
                <a:ext uri="{FF2B5EF4-FFF2-40B4-BE49-F238E27FC236}">
                  <a16:creationId xmlns:a16="http://schemas.microsoft.com/office/drawing/2014/main" id="{72DB6E9D-6F7E-3B48-AEF7-32F7E9FD96C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0560" r="10560"/>
            <a:stretch/>
          </p:blipFill>
          <p:spPr>
            <a:xfrm>
              <a:off x="9116088" y="4579259"/>
              <a:ext cx="3194339" cy="2387598"/>
            </a:xfrm>
            <a:prstGeom prst="rect">
              <a:avLst/>
            </a:prstGeom>
          </p:spPr>
        </p:pic>
        <p:pic>
          <p:nvPicPr>
            <p:cNvPr id="22" name="Picture Placeholder 10">
              <a:extLst>
                <a:ext uri="{FF2B5EF4-FFF2-40B4-BE49-F238E27FC236}">
                  <a16:creationId xmlns:a16="http://schemas.microsoft.com/office/drawing/2014/main" id="{A75DC6C2-C594-8847-A2F1-A229F06955DD}"/>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519" r="1519"/>
            <a:stretch/>
          </p:blipFill>
          <p:spPr>
            <a:xfrm>
              <a:off x="9116088" y="0"/>
              <a:ext cx="3194339" cy="2196271"/>
            </a:xfrm>
            <a:prstGeom prst="rect">
              <a:avLst/>
            </a:prstGeom>
          </p:spPr>
        </p:pic>
      </p:grpSp>
      <p:sp>
        <p:nvSpPr>
          <p:cNvPr id="33" name="Rectangle 42">
            <a:extLst>
              <a:ext uri="{FF2B5EF4-FFF2-40B4-BE49-F238E27FC236}">
                <a16:creationId xmlns:a16="http://schemas.microsoft.com/office/drawing/2014/main" id="{7BDF18AF-65E3-0041-AADA-E3C3C3A1FD94}"/>
              </a:ext>
            </a:extLst>
          </p:cNvPr>
          <p:cNvSpPr/>
          <p:nvPr userDrawn="1"/>
        </p:nvSpPr>
        <p:spPr>
          <a:xfrm>
            <a:off x="1194816" y="-28448"/>
            <a:ext cx="10147992"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8232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566" h="6888480">
                <a:moveTo>
                  <a:pt x="0" y="20320"/>
                </a:moveTo>
                <a:lnTo>
                  <a:pt x="5582326" y="0"/>
                </a:lnTo>
                <a:cubicBezTo>
                  <a:pt x="4718726" y="3156373"/>
                  <a:pt x="6059846" y="5632027"/>
                  <a:pt x="7248566" y="6888480"/>
                </a:cubicBezTo>
                <a:lnTo>
                  <a:pt x="0" y="6878320"/>
                </a:lnTo>
                <a:lnTo>
                  <a:pt x="0" y="20320"/>
                </a:ln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sp>
        <p:nvSpPr>
          <p:cNvPr id="34" name="Rectangle 42">
            <a:extLst>
              <a:ext uri="{FF2B5EF4-FFF2-40B4-BE49-F238E27FC236}">
                <a16:creationId xmlns:a16="http://schemas.microsoft.com/office/drawing/2014/main" id="{A0330E2B-5744-A044-ACAE-7F077A5E5C6A}"/>
              </a:ext>
            </a:extLst>
          </p:cNvPr>
          <p:cNvSpPr/>
          <p:nvPr userDrawn="1"/>
        </p:nvSpPr>
        <p:spPr>
          <a:xfrm>
            <a:off x="0" y="-28448"/>
            <a:ext cx="9806616"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726" h="6888480">
                <a:moveTo>
                  <a:pt x="0" y="20320"/>
                </a:moveTo>
                <a:lnTo>
                  <a:pt x="5562006" y="0"/>
                </a:lnTo>
                <a:cubicBezTo>
                  <a:pt x="4698406" y="3156373"/>
                  <a:pt x="6171606" y="5936827"/>
                  <a:pt x="7004726" y="6888480"/>
                </a:cubicBezTo>
                <a:lnTo>
                  <a:pt x="0" y="6878320"/>
                </a:lnTo>
                <a:lnTo>
                  <a:pt x="0" y="203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pic>
        <p:nvPicPr>
          <p:cNvPr id="8" name="Picture 7" descr="Logo&#10;&#10;Description automatically generated">
            <a:extLst>
              <a:ext uri="{FF2B5EF4-FFF2-40B4-BE49-F238E27FC236}">
                <a16:creationId xmlns:a16="http://schemas.microsoft.com/office/drawing/2014/main" id="{9553F6D5-8365-2249-BBD2-3C938CB75AB6}"/>
              </a:ext>
            </a:extLst>
          </p:cNvPr>
          <p:cNvPicPr>
            <a:picLocks noChangeAspect="1"/>
          </p:cNvPicPr>
          <p:nvPr userDrawn="1"/>
        </p:nvPicPr>
        <p:blipFill>
          <a:blip r:embed="rId8"/>
          <a:stretch>
            <a:fillRect/>
          </a:stretch>
        </p:blipFill>
        <p:spPr>
          <a:xfrm>
            <a:off x="459877" y="368267"/>
            <a:ext cx="5089951" cy="169665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F5EEF51-6C7E-2742-80D9-32F90146571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0608" y="7452987"/>
            <a:ext cx="7463287" cy="1409338"/>
          </a:xfrm>
          <a:prstGeom prst="rect">
            <a:avLst/>
          </a:prstGeom>
        </p:spPr>
      </p:pic>
      <p:sp>
        <p:nvSpPr>
          <p:cNvPr id="2" name="Title 1">
            <a:extLst>
              <a:ext uri="{FF2B5EF4-FFF2-40B4-BE49-F238E27FC236}">
                <a16:creationId xmlns:a16="http://schemas.microsoft.com/office/drawing/2014/main" id="{A892149C-219E-9C44-91A1-BC6E93765980}"/>
              </a:ext>
            </a:extLst>
          </p:cNvPr>
          <p:cNvSpPr>
            <a:spLocks noGrp="1"/>
          </p:cNvSpPr>
          <p:nvPr>
            <p:ph type="ctrTitle"/>
          </p:nvPr>
        </p:nvSpPr>
        <p:spPr>
          <a:xfrm>
            <a:off x="764772" y="1571308"/>
            <a:ext cx="6467301" cy="3342640"/>
          </a:xfrm>
        </p:spPr>
        <p:txBody>
          <a:bodyPr anchor="b"/>
          <a:lstStyle>
            <a:lvl1pPr algn="l">
              <a:defRPr sz="448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18E706C-9769-0549-875F-E22D29AC77C6}"/>
              </a:ext>
            </a:extLst>
          </p:cNvPr>
          <p:cNvSpPr>
            <a:spLocks noGrp="1"/>
          </p:cNvSpPr>
          <p:nvPr>
            <p:ph type="subTitle" idx="1"/>
          </p:nvPr>
        </p:nvSpPr>
        <p:spPr>
          <a:xfrm>
            <a:off x="764772" y="5042853"/>
            <a:ext cx="6467301" cy="2318067"/>
          </a:xfrm>
        </p:spPr>
        <p:txBody>
          <a:bodyPr/>
          <a:lstStyle>
            <a:lvl1pPr marL="0" indent="0" algn="l">
              <a:buNone/>
              <a:defRPr sz="2520">
                <a:solidFill>
                  <a:schemeClr val="bg1"/>
                </a:solidFill>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CFFFBB-676D-1243-8398-D5B303101B52}"/>
              </a:ext>
            </a:extLst>
          </p:cNvPr>
          <p:cNvSpPr>
            <a:spLocks noGrp="1"/>
          </p:cNvSpPr>
          <p:nvPr>
            <p:ph type="dt" sz="half" idx="10"/>
          </p:nvPr>
        </p:nvSpPr>
        <p:spPr>
          <a:xfrm>
            <a:off x="764771" y="8898891"/>
            <a:ext cx="1379913" cy="511175"/>
          </a:xfrm>
        </p:spPr>
        <p:txBody>
          <a:bodyPr/>
          <a:lstStyle>
            <a:lvl1pPr>
              <a:defRPr>
                <a:solidFill>
                  <a:schemeClr val="bg1"/>
                </a:solidFill>
              </a:defRPr>
            </a:lvl1pPr>
          </a:lstStyle>
          <a:p>
            <a:fld id="{C61CBDF2-4127-F44E-8964-0A1FB23619BC}" type="datetimeFigureOut">
              <a:rPr lang="en-US" smtClean="0"/>
              <a:pPr/>
              <a:t>9/14/2022</a:t>
            </a:fld>
            <a:endParaRPr lang="en-US">
              <a:solidFill>
                <a:schemeClr val="bg1"/>
              </a:solidFill>
            </a:endParaRPr>
          </a:p>
        </p:txBody>
      </p:sp>
      <p:sp>
        <p:nvSpPr>
          <p:cNvPr id="5" name="Footer Placeholder 4">
            <a:extLst>
              <a:ext uri="{FF2B5EF4-FFF2-40B4-BE49-F238E27FC236}">
                <a16:creationId xmlns:a16="http://schemas.microsoft.com/office/drawing/2014/main" id="{7A86E147-525D-2542-8A3F-114A814E53A8}"/>
              </a:ext>
            </a:extLst>
          </p:cNvPr>
          <p:cNvSpPr>
            <a:spLocks noGrp="1"/>
          </p:cNvSpPr>
          <p:nvPr>
            <p:ph type="ftr" sz="quarter" idx="11"/>
          </p:nvPr>
        </p:nvSpPr>
        <p:spPr>
          <a:xfrm>
            <a:off x="2669079" y="8898891"/>
            <a:ext cx="2658684" cy="511175"/>
          </a:xfrm>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FDB8E087-A6AE-D240-88B4-6C205BAEBB92}"/>
              </a:ext>
            </a:extLst>
          </p:cNvPr>
          <p:cNvSpPr>
            <a:spLocks noGrp="1"/>
          </p:cNvSpPr>
          <p:nvPr>
            <p:ph type="sldNum" sz="quarter" idx="12"/>
          </p:nvPr>
        </p:nvSpPr>
        <p:spPr>
          <a:xfrm>
            <a:off x="6332908" y="8898891"/>
            <a:ext cx="899164" cy="511175"/>
          </a:xfrm>
        </p:spPr>
        <p:txBody>
          <a:bodyPr/>
          <a:lstStyle>
            <a:lvl1pPr>
              <a:defRPr>
                <a:solidFill>
                  <a:schemeClr val="bg1"/>
                </a:solidFill>
              </a:defRPr>
            </a:lvl1pPr>
          </a:lstStyle>
          <a:p>
            <a:fld id="{E4054937-8CB5-F840-B41B-5404332F8165}" type="slidenum">
              <a:rPr lang="en-US" smtClean="0"/>
              <a:pPr/>
              <a:t>‹#›</a:t>
            </a:fld>
            <a:endParaRPr lang="en-US"/>
          </a:p>
        </p:txBody>
      </p:sp>
    </p:spTree>
    <p:extLst>
      <p:ext uri="{BB962C8B-B14F-4D97-AF65-F5344CB8AC3E}">
        <p14:creationId xmlns:p14="http://schemas.microsoft.com/office/powerpoint/2010/main" val="419006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59613"/>
            <a:ext cx="5235791" cy="613701"/>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86673" y="380026"/>
            <a:ext cx="5532043"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763026" y="-2126311"/>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CD8EDC"/>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2368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9899469" y="6260193"/>
            <a:ext cx="3840480" cy="511175"/>
          </a:xfrm>
          <a:prstGeom prst="rect">
            <a:avLst/>
          </a:prstGeom>
        </p:spPr>
        <p:txBody>
          <a:bodyPr/>
          <a:lstStyle/>
          <a:p>
            <a:fld id="{A6EF45E4-EDBB-4D22-B59B-DFCECB74E6B5}" type="slidenum">
              <a:rPr lang="en-GB" smtClean="0"/>
              <a:t>‹#›</a:t>
            </a:fld>
            <a:endParaRPr lang="en-GB"/>
          </a:p>
        </p:txBody>
      </p:sp>
    </p:spTree>
    <p:extLst>
      <p:ext uri="{BB962C8B-B14F-4D97-AF65-F5344CB8AC3E}">
        <p14:creationId xmlns:p14="http://schemas.microsoft.com/office/powerpoint/2010/main" val="821731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739EDF-A363-9148-BABD-A781A7659EE5}"/>
              </a:ext>
            </a:extLst>
          </p:cNvPr>
          <p:cNvGrpSpPr/>
          <p:nvPr userDrawn="1"/>
        </p:nvGrpSpPr>
        <p:grpSpPr>
          <a:xfrm>
            <a:off x="8296188" y="1"/>
            <a:ext cx="8938411" cy="9753600"/>
            <a:chOff x="5925848" y="0"/>
            <a:chExt cx="6384579" cy="6966857"/>
          </a:xfrm>
        </p:grpSpPr>
        <p:pic>
          <p:nvPicPr>
            <p:cNvPr id="38" name="Picture Placeholder 12" descr="A person playing a guitar with a child sitting on a couch&#10;&#10;Description automatically generated with low confidence">
              <a:extLst>
                <a:ext uri="{FF2B5EF4-FFF2-40B4-BE49-F238E27FC236}">
                  <a16:creationId xmlns:a16="http://schemas.microsoft.com/office/drawing/2014/main" id="{B8A58C66-B1AF-0341-8A5D-E2495FB7A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49" r="5249"/>
            <a:stretch/>
          </p:blipFill>
          <p:spPr>
            <a:xfrm>
              <a:off x="5925848" y="2199046"/>
              <a:ext cx="3194339" cy="2387599"/>
            </a:xfrm>
            <a:prstGeom prst="rect">
              <a:avLst/>
            </a:prstGeom>
          </p:spPr>
        </p:pic>
        <p:pic>
          <p:nvPicPr>
            <p:cNvPr id="39" name="Picture Placeholder 16">
              <a:extLst>
                <a:ext uri="{FF2B5EF4-FFF2-40B4-BE49-F238E27FC236}">
                  <a16:creationId xmlns:a16="http://schemas.microsoft.com/office/drawing/2014/main" id="{A3721618-1B4E-8B4A-AF64-18D73B1EE7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26124" r="34102" b="-1"/>
            <a:stretch/>
          </p:blipFill>
          <p:spPr>
            <a:xfrm>
              <a:off x="5925848" y="4579259"/>
              <a:ext cx="3194339" cy="2387598"/>
            </a:xfrm>
            <a:prstGeom prst="rect">
              <a:avLst/>
            </a:prstGeom>
          </p:spPr>
        </p:pic>
        <p:pic>
          <p:nvPicPr>
            <p:cNvPr id="40" name="Picture Placeholder 8">
              <a:extLst>
                <a:ext uri="{FF2B5EF4-FFF2-40B4-BE49-F238E27FC236}">
                  <a16:creationId xmlns:a16="http://schemas.microsoft.com/office/drawing/2014/main" id="{AD97AD6C-508B-B943-8420-3BBCEE8FEE13}"/>
                </a:ext>
              </a:extLst>
            </p:cNvPr>
            <p:cNvPicPr>
              <a:picLocks noChangeAspect="1"/>
            </p:cNvPicPr>
            <p:nvPr userDrawn="1"/>
          </p:nvPicPr>
          <p:blipFill rotWithShape="1">
            <a:blip r:embed="rId4"/>
            <a:srcRect l="192" r="26200"/>
            <a:stretch/>
          </p:blipFill>
          <p:spPr>
            <a:xfrm>
              <a:off x="5925848" y="0"/>
              <a:ext cx="3194339" cy="2196271"/>
            </a:xfrm>
            <a:prstGeom prst="rect">
              <a:avLst/>
            </a:prstGeom>
          </p:spPr>
        </p:pic>
        <p:pic>
          <p:nvPicPr>
            <p:cNvPr id="41" name="Picture Placeholder 14">
              <a:extLst>
                <a:ext uri="{FF2B5EF4-FFF2-40B4-BE49-F238E27FC236}">
                  <a16:creationId xmlns:a16="http://schemas.microsoft.com/office/drawing/2014/main" id="{F87A4B60-1961-FF4D-87AB-AD34B7330537}"/>
                </a:ext>
              </a:extLst>
            </p:cNvPr>
            <p:cNvPicPr>
              <a:picLocks noChangeAspect="1"/>
            </p:cNvPicPr>
            <p:nvPr userDrawn="1"/>
          </p:nvPicPr>
          <p:blipFill>
            <a:blip r:embed="rId5" cstate="screen">
              <a:extLst>
                <a:ext uri="{28A0092B-C50C-407E-A947-70E740481C1C}">
                  <a14:useLocalDpi xmlns:a14="http://schemas.microsoft.com/office/drawing/2010/main"/>
                </a:ext>
              </a:extLst>
            </a:blip>
            <a:srcRect l="5447" r="5447"/>
            <a:stretch/>
          </p:blipFill>
          <p:spPr>
            <a:xfrm>
              <a:off x="9116088" y="2199046"/>
              <a:ext cx="3194339" cy="2387599"/>
            </a:xfrm>
            <a:prstGeom prst="rect">
              <a:avLst/>
            </a:prstGeom>
          </p:spPr>
        </p:pic>
        <p:pic>
          <p:nvPicPr>
            <p:cNvPr id="42" name="Picture Placeholder 18" descr="A picture containing person, outdoor, building, ground&#10;&#10;Description automatically generated">
              <a:extLst>
                <a:ext uri="{FF2B5EF4-FFF2-40B4-BE49-F238E27FC236}">
                  <a16:creationId xmlns:a16="http://schemas.microsoft.com/office/drawing/2014/main" id="{1281DAB3-FB16-FE45-BEB6-3A3556F604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0560" r="10560"/>
            <a:stretch/>
          </p:blipFill>
          <p:spPr>
            <a:xfrm>
              <a:off x="9116088" y="4579259"/>
              <a:ext cx="3194339" cy="2387598"/>
            </a:xfrm>
            <a:prstGeom prst="rect">
              <a:avLst/>
            </a:prstGeom>
          </p:spPr>
        </p:pic>
        <p:pic>
          <p:nvPicPr>
            <p:cNvPr id="43" name="Picture Placeholder 10">
              <a:extLst>
                <a:ext uri="{FF2B5EF4-FFF2-40B4-BE49-F238E27FC236}">
                  <a16:creationId xmlns:a16="http://schemas.microsoft.com/office/drawing/2014/main" id="{ACA14149-8BAA-5043-A4B5-C9A73452D8A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519" r="1519"/>
            <a:stretch/>
          </p:blipFill>
          <p:spPr>
            <a:xfrm>
              <a:off x="9116088" y="0"/>
              <a:ext cx="3194339" cy="2196271"/>
            </a:xfrm>
            <a:prstGeom prst="rect">
              <a:avLst/>
            </a:prstGeom>
          </p:spPr>
        </p:pic>
      </p:grpSp>
      <p:sp>
        <p:nvSpPr>
          <p:cNvPr id="33" name="Rectangle 42">
            <a:extLst>
              <a:ext uri="{FF2B5EF4-FFF2-40B4-BE49-F238E27FC236}">
                <a16:creationId xmlns:a16="http://schemas.microsoft.com/office/drawing/2014/main" id="{7BDF18AF-65E3-0041-AADA-E3C3C3A1FD94}"/>
              </a:ext>
            </a:extLst>
          </p:cNvPr>
          <p:cNvSpPr/>
          <p:nvPr userDrawn="1"/>
        </p:nvSpPr>
        <p:spPr>
          <a:xfrm>
            <a:off x="1194816" y="-28448"/>
            <a:ext cx="10147992"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8232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566" h="6888480">
                <a:moveTo>
                  <a:pt x="0" y="20320"/>
                </a:moveTo>
                <a:lnTo>
                  <a:pt x="5582326" y="0"/>
                </a:lnTo>
                <a:cubicBezTo>
                  <a:pt x="4718726" y="3156373"/>
                  <a:pt x="6059846" y="5632027"/>
                  <a:pt x="7248566" y="6888480"/>
                </a:cubicBezTo>
                <a:lnTo>
                  <a:pt x="0" y="6878320"/>
                </a:lnTo>
                <a:lnTo>
                  <a:pt x="0" y="20320"/>
                </a:lnTo>
                <a:close/>
              </a:path>
            </a:pathLst>
          </a:custGeom>
          <a:solidFill>
            <a:srgbClr val="99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p>
        </p:txBody>
      </p:sp>
      <p:sp>
        <p:nvSpPr>
          <p:cNvPr id="34" name="Rectangle 42">
            <a:extLst>
              <a:ext uri="{FF2B5EF4-FFF2-40B4-BE49-F238E27FC236}">
                <a16:creationId xmlns:a16="http://schemas.microsoft.com/office/drawing/2014/main" id="{A0330E2B-5744-A044-ACAE-7F077A5E5C6A}"/>
              </a:ext>
            </a:extLst>
          </p:cNvPr>
          <p:cNvSpPr/>
          <p:nvPr userDrawn="1"/>
        </p:nvSpPr>
        <p:spPr>
          <a:xfrm>
            <a:off x="0" y="-28448"/>
            <a:ext cx="9806616"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726" h="6888480">
                <a:moveTo>
                  <a:pt x="0" y="20320"/>
                </a:moveTo>
                <a:lnTo>
                  <a:pt x="5562006" y="0"/>
                </a:lnTo>
                <a:cubicBezTo>
                  <a:pt x="4698406" y="3156373"/>
                  <a:pt x="6171606" y="5936827"/>
                  <a:pt x="7004726" y="6888480"/>
                </a:cubicBezTo>
                <a:lnTo>
                  <a:pt x="0" y="6878320"/>
                </a:lnTo>
                <a:lnTo>
                  <a:pt x="0" y="2032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p>
        </p:txBody>
      </p:sp>
      <p:pic>
        <p:nvPicPr>
          <p:cNvPr id="8" name="Picture 7" descr="Logo&#10;&#10;Description automatically generated">
            <a:extLst>
              <a:ext uri="{FF2B5EF4-FFF2-40B4-BE49-F238E27FC236}">
                <a16:creationId xmlns:a16="http://schemas.microsoft.com/office/drawing/2014/main" id="{9553F6D5-8365-2249-BBD2-3C938CB75AB6}"/>
              </a:ext>
            </a:extLst>
          </p:cNvPr>
          <p:cNvPicPr>
            <a:picLocks noChangeAspect="1"/>
          </p:cNvPicPr>
          <p:nvPr userDrawn="1"/>
        </p:nvPicPr>
        <p:blipFill>
          <a:blip r:embed="rId8"/>
          <a:stretch>
            <a:fillRect/>
          </a:stretch>
        </p:blipFill>
        <p:spPr>
          <a:xfrm>
            <a:off x="459877" y="368267"/>
            <a:ext cx="5089951" cy="169665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F5EEF51-6C7E-2742-80D9-32F90146571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0608" y="7452987"/>
            <a:ext cx="7463287" cy="1409338"/>
          </a:xfrm>
          <a:prstGeom prst="rect">
            <a:avLst/>
          </a:prstGeom>
        </p:spPr>
      </p:pic>
      <p:sp>
        <p:nvSpPr>
          <p:cNvPr id="2" name="Title 1">
            <a:extLst>
              <a:ext uri="{FF2B5EF4-FFF2-40B4-BE49-F238E27FC236}">
                <a16:creationId xmlns:a16="http://schemas.microsoft.com/office/drawing/2014/main" id="{A892149C-219E-9C44-91A1-BC6E93765980}"/>
              </a:ext>
            </a:extLst>
          </p:cNvPr>
          <p:cNvSpPr>
            <a:spLocks noGrp="1"/>
          </p:cNvSpPr>
          <p:nvPr>
            <p:ph type="ctrTitle"/>
          </p:nvPr>
        </p:nvSpPr>
        <p:spPr>
          <a:xfrm>
            <a:off x="764772" y="1571308"/>
            <a:ext cx="6467301" cy="3342640"/>
          </a:xfrm>
        </p:spPr>
        <p:txBody>
          <a:bodyPr anchor="b"/>
          <a:lstStyle>
            <a:lvl1pPr algn="l">
              <a:defRPr sz="448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18E706C-9769-0549-875F-E22D29AC77C6}"/>
              </a:ext>
            </a:extLst>
          </p:cNvPr>
          <p:cNvSpPr>
            <a:spLocks noGrp="1"/>
          </p:cNvSpPr>
          <p:nvPr>
            <p:ph type="subTitle" idx="1"/>
          </p:nvPr>
        </p:nvSpPr>
        <p:spPr>
          <a:xfrm>
            <a:off x="764772" y="5042853"/>
            <a:ext cx="6467301" cy="2318067"/>
          </a:xfrm>
        </p:spPr>
        <p:txBody>
          <a:bodyPr/>
          <a:lstStyle>
            <a:lvl1pPr marL="0" indent="0" algn="l">
              <a:buNone/>
              <a:defRPr sz="2520">
                <a:solidFill>
                  <a:schemeClr val="bg1"/>
                </a:solidFill>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CFFFBB-676D-1243-8398-D5B303101B52}"/>
              </a:ext>
            </a:extLst>
          </p:cNvPr>
          <p:cNvSpPr>
            <a:spLocks noGrp="1"/>
          </p:cNvSpPr>
          <p:nvPr>
            <p:ph type="dt" sz="half" idx="10"/>
          </p:nvPr>
        </p:nvSpPr>
        <p:spPr>
          <a:xfrm>
            <a:off x="764771" y="8898891"/>
            <a:ext cx="1379913" cy="511175"/>
          </a:xfrm>
        </p:spPr>
        <p:txBody>
          <a:bodyPr/>
          <a:lstStyle>
            <a:lvl1pPr>
              <a:defRPr>
                <a:solidFill>
                  <a:schemeClr val="bg1"/>
                </a:solidFill>
              </a:defRPr>
            </a:lvl1pPr>
          </a:lstStyle>
          <a:p>
            <a:fld id="{C61CBDF2-4127-F44E-8964-0A1FB23619BC}" type="datetimeFigureOut">
              <a:rPr lang="en-US" smtClean="0"/>
              <a:pPr/>
              <a:t>9/14/2022</a:t>
            </a:fld>
            <a:endParaRPr lang="en-US">
              <a:solidFill>
                <a:schemeClr val="bg1"/>
              </a:solidFill>
            </a:endParaRPr>
          </a:p>
        </p:txBody>
      </p:sp>
      <p:sp>
        <p:nvSpPr>
          <p:cNvPr id="5" name="Footer Placeholder 4">
            <a:extLst>
              <a:ext uri="{FF2B5EF4-FFF2-40B4-BE49-F238E27FC236}">
                <a16:creationId xmlns:a16="http://schemas.microsoft.com/office/drawing/2014/main" id="{7A86E147-525D-2542-8A3F-114A814E53A8}"/>
              </a:ext>
            </a:extLst>
          </p:cNvPr>
          <p:cNvSpPr>
            <a:spLocks noGrp="1"/>
          </p:cNvSpPr>
          <p:nvPr>
            <p:ph type="ftr" sz="quarter" idx="11"/>
          </p:nvPr>
        </p:nvSpPr>
        <p:spPr>
          <a:xfrm>
            <a:off x="2669079" y="8898891"/>
            <a:ext cx="2658684" cy="511175"/>
          </a:xfrm>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FDB8E087-A6AE-D240-88B4-6C205BAEBB92}"/>
              </a:ext>
            </a:extLst>
          </p:cNvPr>
          <p:cNvSpPr>
            <a:spLocks noGrp="1"/>
          </p:cNvSpPr>
          <p:nvPr>
            <p:ph type="sldNum" sz="quarter" idx="12"/>
          </p:nvPr>
        </p:nvSpPr>
        <p:spPr>
          <a:xfrm>
            <a:off x="6332908" y="8898891"/>
            <a:ext cx="899164" cy="511175"/>
          </a:xfrm>
        </p:spPr>
        <p:txBody>
          <a:bodyPr/>
          <a:lstStyle>
            <a:lvl1pPr>
              <a:defRPr>
                <a:solidFill>
                  <a:schemeClr val="bg1"/>
                </a:solidFill>
              </a:defRPr>
            </a:lvl1pPr>
          </a:lstStyle>
          <a:p>
            <a:fld id="{E4054937-8CB5-F840-B41B-5404332F8165}" type="slidenum">
              <a:rPr lang="en-US" smtClean="0"/>
              <a:pPr/>
              <a:t>‹#›</a:t>
            </a:fld>
            <a:endParaRPr lang="en-US"/>
          </a:p>
        </p:txBody>
      </p:sp>
    </p:spTree>
    <p:extLst>
      <p:ext uri="{BB962C8B-B14F-4D97-AF65-F5344CB8AC3E}">
        <p14:creationId xmlns:p14="http://schemas.microsoft.com/office/powerpoint/2010/main" val="2476486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F0BF64-5AF0-4841-A8B2-BEC76DA743BC}"/>
              </a:ext>
            </a:extLst>
          </p:cNvPr>
          <p:cNvGrpSpPr/>
          <p:nvPr userDrawn="1"/>
        </p:nvGrpSpPr>
        <p:grpSpPr>
          <a:xfrm>
            <a:off x="8296189" y="2"/>
            <a:ext cx="8938411" cy="9753600"/>
            <a:chOff x="5925848" y="0"/>
            <a:chExt cx="6384579" cy="6966857"/>
          </a:xfrm>
        </p:grpSpPr>
        <p:pic>
          <p:nvPicPr>
            <p:cNvPr id="17" name="Picture Placeholder 12" descr="A person playing a guitar with a child sitting on a couch&#10;&#10;Description automatically generated with low confidence">
              <a:extLst>
                <a:ext uri="{FF2B5EF4-FFF2-40B4-BE49-F238E27FC236}">
                  <a16:creationId xmlns:a16="http://schemas.microsoft.com/office/drawing/2014/main" id="{316F1924-95A8-1E4B-AC2D-C58F001B1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49" r="5249"/>
            <a:stretch/>
          </p:blipFill>
          <p:spPr>
            <a:xfrm>
              <a:off x="5925848" y="2199046"/>
              <a:ext cx="3194339" cy="2387599"/>
            </a:xfrm>
            <a:prstGeom prst="rect">
              <a:avLst/>
            </a:prstGeom>
          </p:spPr>
        </p:pic>
        <p:pic>
          <p:nvPicPr>
            <p:cNvPr id="18" name="Picture Placeholder 16">
              <a:extLst>
                <a:ext uri="{FF2B5EF4-FFF2-40B4-BE49-F238E27FC236}">
                  <a16:creationId xmlns:a16="http://schemas.microsoft.com/office/drawing/2014/main" id="{D70A4F37-8CE9-664F-B3E0-344C30563A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26124" r="34102" b="-1"/>
            <a:stretch/>
          </p:blipFill>
          <p:spPr>
            <a:xfrm>
              <a:off x="5925848" y="4579259"/>
              <a:ext cx="3194339" cy="2387598"/>
            </a:xfrm>
            <a:prstGeom prst="rect">
              <a:avLst/>
            </a:prstGeom>
          </p:spPr>
        </p:pic>
        <p:pic>
          <p:nvPicPr>
            <p:cNvPr id="19" name="Picture Placeholder 8">
              <a:extLst>
                <a:ext uri="{FF2B5EF4-FFF2-40B4-BE49-F238E27FC236}">
                  <a16:creationId xmlns:a16="http://schemas.microsoft.com/office/drawing/2014/main" id="{8E6015DD-ED1E-B145-8315-1E1A35B2D024}"/>
                </a:ext>
              </a:extLst>
            </p:cNvPr>
            <p:cNvPicPr>
              <a:picLocks noChangeAspect="1"/>
            </p:cNvPicPr>
            <p:nvPr userDrawn="1"/>
          </p:nvPicPr>
          <p:blipFill rotWithShape="1">
            <a:blip r:embed="rId4"/>
            <a:srcRect l="192" r="26200"/>
            <a:stretch/>
          </p:blipFill>
          <p:spPr>
            <a:xfrm>
              <a:off x="5925848" y="0"/>
              <a:ext cx="3194339" cy="2196271"/>
            </a:xfrm>
            <a:prstGeom prst="rect">
              <a:avLst/>
            </a:prstGeom>
          </p:spPr>
        </p:pic>
        <p:pic>
          <p:nvPicPr>
            <p:cNvPr id="20" name="Picture Placeholder 14">
              <a:extLst>
                <a:ext uri="{FF2B5EF4-FFF2-40B4-BE49-F238E27FC236}">
                  <a16:creationId xmlns:a16="http://schemas.microsoft.com/office/drawing/2014/main" id="{0B329AB2-904D-8B44-AA1B-7625AAE08B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l="5447" r="5447"/>
            <a:stretch/>
          </p:blipFill>
          <p:spPr>
            <a:xfrm>
              <a:off x="9116088" y="2199046"/>
              <a:ext cx="3194339" cy="2387599"/>
            </a:xfrm>
            <a:prstGeom prst="rect">
              <a:avLst/>
            </a:prstGeom>
          </p:spPr>
        </p:pic>
        <p:pic>
          <p:nvPicPr>
            <p:cNvPr id="21" name="Picture Placeholder 18" descr="A picture containing person, outdoor, building, ground&#10;&#10;Description automatically generated">
              <a:extLst>
                <a:ext uri="{FF2B5EF4-FFF2-40B4-BE49-F238E27FC236}">
                  <a16:creationId xmlns:a16="http://schemas.microsoft.com/office/drawing/2014/main" id="{72DB6E9D-6F7E-3B48-AEF7-32F7E9FD96C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0560" r="10560"/>
            <a:stretch/>
          </p:blipFill>
          <p:spPr>
            <a:xfrm>
              <a:off x="9116088" y="4579259"/>
              <a:ext cx="3194339" cy="2387598"/>
            </a:xfrm>
            <a:prstGeom prst="rect">
              <a:avLst/>
            </a:prstGeom>
          </p:spPr>
        </p:pic>
        <p:pic>
          <p:nvPicPr>
            <p:cNvPr id="22" name="Picture Placeholder 10">
              <a:extLst>
                <a:ext uri="{FF2B5EF4-FFF2-40B4-BE49-F238E27FC236}">
                  <a16:creationId xmlns:a16="http://schemas.microsoft.com/office/drawing/2014/main" id="{A75DC6C2-C594-8847-A2F1-A229F06955DD}"/>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519" r="1519"/>
            <a:stretch/>
          </p:blipFill>
          <p:spPr>
            <a:xfrm>
              <a:off x="9116088" y="0"/>
              <a:ext cx="3194339" cy="2196271"/>
            </a:xfrm>
            <a:prstGeom prst="rect">
              <a:avLst/>
            </a:prstGeom>
          </p:spPr>
        </p:pic>
      </p:grpSp>
      <p:sp>
        <p:nvSpPr>
          <p:cNvPr id="33" name="Rectangle 42">
            <a:extLst>
              <a:ext uri="{FF2B5EF4-FFF2-40B4-BE49-F238E27FC236}">
                <a16:creationId xmlns:a16="http://schemas.microsoft.com/office/drawing/2014/main" id="{7BDF18AF-65E3-0041-AADA-E3C3C3A1FD94}"/>
              </a:ext>
            </a:extLst>
          </p:cNvPr>
          <p:cNvSpPr/>
          <p:nvPr userDrawn="1"/>
        </p:nvSpPr>
        <p:spPr>
          <a:xfrm>
            <a:off x="1194816" y="-28448"/>
            <a:ext cx="10147992"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8232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566" h="6888480">
                <a:moveTo>
                  <a:pt x="0" y="20320"/>
                </a:moveTo>
                <a:lnTo>
                  <a:pt x="5582326" y="0"/>
                </a:lnTo>
                <a:cubicBezTo>
                  <a:pt x="4718726" y="3156373"/>
                  <a:pt x="6059846" y="5632027"/>
                  <a:pt x="7248566" y="6888480"/>
                </a:cubicBezTo>
                <a:lnTo>
                  <a:pt x="0" y="6878320"/>
                </a:lnTo>
                <a:lnTo>
                  <a:pt x="0" y="20320"/>
                </a:ln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4" name="Rectangle 42">
            <a:extLst>
              <a:ext uri="{FF2B5EF4-FFF2-40B4-BE49-F238E27FC236}">
                <a16:creationId xmlns:a16="http://schemas.microsoft.com/office/drawing/2014/main" id="{A0330E2B-5744-A044-ACAE-7F077A5E5C6A}"/>
              </a:ext>
            </a:extLst>
          </p:cNvPr>
          <p:cNvSpPr/>
          <p:nvPr userDrawn="1"/>
        </p:nvSpPr>
        <p:spPr>
          <a:xfrm>
            <a:off x="0" y="-28448"/>
            <a:ext cx="9806616"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726" h="6888480">
                <a:moveTo>
                  <a:pt x="0" y="20320"/>
                </a:moveTo>
                <a:lnTo>
                  <a:pt x="5562006" y="0"/>
                </a:lnTo>
                <a:cubicBezTo>
                  <a:pt x="4698406" y="3156373"/>
                  <a:pt x="6171606" y="5936827"/>
                  <a:pt x="7004726" y="6888480"/>
                </a:cubicBezTo>
                <a:lnTo>
                  <a:pt x="0" y="6878320"/>
                </a:lnTo>
                <a:lnTo>
                  <a:pt x="0" y="203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pic>
        <p:nvPicPr>
          <p:cNvPr id="8" name="Picture 7" descr="Logo&#10;&#10;Description automatically generated">
            <a:extLst>
              <a:ext uri="{FF2B5EF4-FFF2-40B4-BE49-F238E27FC236}">
                <a16:creationId xmlns:a16="http://schemas.microsoft.com/office/drawing/2014/main" id="{9553F6D5-8365-2249-BBD2-3C938CB75AB6}"/>
              </a:ext>
            </a:extLst>
          </p:cNvPr>
          <p:cNvPicPr>
            <a:picLocks noChangeAspect="1"/>
          </p:cNvPicPr>
          <p:nvPr userDrawn="1"/>
        </p:nvPicPr>
        <p:blipFill>
          <a:blip r:embed="rId8"/>
          <a:stretch>
            <a:fillRect/>
          </a:stretch>
        </p:blipFill>
        <p:spPr>
          <a:xfrm>
            <a:off x="459878" y="368268"/>
            <a:ext cx="5089951" cy="169665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F5EEF51-6C7E-2742-80D9-32F90146571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0609" y="7452987"/>
            <a:ext cx="7463287" cy="1409338"/>
          </a:xfrm>
          <a:prstGeom prst="rect">
            <a:avLst/>
          </a:prstGeom>
        </p:spPr>
      </p:pic>
      <p:sp>
        <p:nvSpPr>
          <p:cNvPr id="2" name="Title 1">
            <a:extLst>
              <a:ext uri="{FF2B5EF4-FFF2-40B4-BE49-F238E27FC236}">
                <a16:creationId xmlns:a16="http://schemas.microsoft.com/office/drawing/2014/main" id="{A892149C-219E-9C44-91A1-BC6E93765980}"/>
              </a:ext>
            </a:extLst>
          </p:cNvPr>
          <p:cNvSpPr>
            <a:spLocks noGrp="1"/>
          </p:cNvSpPr>
          <p:nvPr>
            <p:ph type="ctrTitle"/>
          </p:nvPr>
        </p:nvSpPr>
        <p:spPr>
          <a:xfrm>
            <a:off x="764773" y="1571308"/>
            <a:ext cx="6467301" cy="3342640"/>
          </a:xfrm>
        </p:spPr>
        <p:txBody>
          <a:bodyPr anchor="b"/>
          <a:lstStyle>
            <a:lvl1pPr algn="l">
              <a:defRPr sz="45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18E706C-9769-0549-875F-E22D29AC77C6}"/>
              </a:ext>
            </a:extLst>
          </p:cNvPr>
          <p:cNvSpPr>
            <a:spLocks noGrp="1"/>
          </p:cNvSpPr>
          <p:nvPr>
            <p:ph type="subTitle" idx="1"/>
          </p:nvPr>
        </p:nvSpPr>
        <p:spPr>
          <a:xfrm>
            <a:off x="764773" y="5042853"/>
            <a:ext cx="6467301" cy="2318067"/>
          </a:xfrm>
        </p:spPr>
        <p:txBody>
          <a:bodyPr/>
          <a:lstStyle>
            <a:lvl1pPr marL="0" indent="0" algn="l">
              <a:buNone/>
              <a:defRPr sz="2500">
                <a:solidFill>
                  <a:schemeClr val="bg1"/>
                </a:solidFill>
              </a:defRPr>
            </a:lvl1pPr>
            <a:lvl2pPr marL="640093" indent="0" algn="ctr">
              <a:buNone/>
              <a:defRPr sz="2800"/>
            </a:lvl2pPr>
            <a:lvl3pPr marL="1280185" indent="0" algn="ctr">
              <a:buNone/>
              <a:defRPr sz="2500"/>
            </a:lvl3pPr>
            <a:lvl4pPr marL="1920278" indent="0" algn="ctr">
              <a:buNone/>
              <a:defRPr sz="2200"/>
            </a:lvl4pPr>
            <a:lvl5pPr marL="2560372" indent="0" algn="ctr">
              <a:buNone/>
              <a:defRPr sz="2200"/>
            </a:lvl5pPr>
            <a:lvl6pPr marL="3200464" indent="0" algn="ctr">
              <a:buNone/>
              <a:defRPr sz="2200"/>
            </a:lvl6pPr>
            <a:lvl7pPr marL="3840557" indent="0" algn="ctr">
              <a:buNone/>
              <a:defRPr sz="2200"/>
            </a:lvl7pPr>
            <a:lvl8pPr marL="4480650" indent="0" algn="ctr">
              <a:buNone/>
              <a:defRPr sz="2200"/>
            </a:lvl8pPr>
            <a:lvl9pPr marL="5120742" indent="0" algn="ctr">
              <a:buNone/>
              <a:defRPr sz="2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CFFFBB-676D-1243-8398-D5B303101B52}"/>
              </a:ext>
            </a:extLst>
          </p:cNvPr>
          <p:cNvSpPr>
            <a:spLocks noGrp="1"/>
          </p:cNvSpPr>
          <p:nvPr>
            <p:ph type="dt" sz="half" idx="10"/>
          </p:nvPr>
        </p:nvSpPr>
        <p:spPr>
          <a:xfrm>
            <a:off x="764771" y="8898892"/>
            <a:ext cx="1379913" cy="511175"/>
          </a:xfrm>
        </p:spPr>
        <p:txBody>
          <a:bodyPr/>
          <a:lstStyle>
            <a:lvl1pPr>
              <a:defRPr>
                <a:solidFill>
                  <a:schemeClr val="bg1"/>
                </a:solidFill>
              </a:defRPr>
            </a:lvl1pPr>
          </a:lstStyle>
          <a:p>
            <a:fld id="{C61CBDF2-4127-F44E-8964-0A1FB23619BC}" type="datetimeFigureOut">
              <a:rPr lang="en-US" smtClean="0"/>
              <a:pPr/>
              <a:t>9/14/2022</a:t>
            </a:fld>
            <a:endParaRPr lang="en-US">
              <a:solidFill>
                <a:schemeClr val="bg1"/>
              </a:solidFill>
            </a:endParaRPr>
          </a:p>
        </p:txBody>
      </p:sp>
      <p:sp>
        <p:nvSpPr>
          <p:cNvPr id="5" name="Footer Placeholder 4">
            <a:extLst>
              <a:ext uri="{FF2B5EF4-FFF2-40B4-BE49-F238E27FC236}">
                <a16:creationId xmlns:a16="http://schemas.microsoft.com/office/drawing/2014/main" id="{7A86E147-525D-2542-8A3F-114A814E53A8}"/>
              </a:ext>
            </a:extLst>
          </p:cNvPr>
          <p:cNvSpPr>
            <a:spLocks noGrp="1"/>
          </p:cNvSpPr>
          <p:nvPr>
            <p:ph type="ftr" sz="quarter" idx="11"/>
          </p:nvPr>
        </p:nvSpPr>
        <p:spPr>
          <a:xfrm>
            <a:off x="2669079" y="8898892"/>
            <a:ext cx="2658684" cy="511175"/>
          </a:xfrm>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FDB8E087-A6AE-D240-88B4-6C205BAEBB92}"/>
              </a:ext>
            </a:extLst>
          </p:cNvPr>
          <p:cNvSpPr>
            <a:spLocks noGrp="1"/>
          </p:cNvSpPr>
          <p:nvPr>
            <p:ph type="sldNum" sz="quarter" idx="12"/>
          </p:nvPr>
        </p:nvSpPr>
        <p:spPr>
          <a:xfrm>
            <a:off x="6332908" y="8898892"/>
            <a:ext cx="899164" cy="511175"/>
          </a:xfrm>
        </p:spPr>
        <p:txBody>
          <a:bodyPr/>
          <a:lstStyle>
            <a:lvl1pPr>
              <a:defRPr>
                <a:solidFill>
                  <a:schemeClr val="bg1"/>
                </a:solidFill>
              </a:defRPr>
            </a:lvl1pPr>
          </a:lstStyle>
          <a:p>
            <a:fld id="{E4054937-8CB5-F840-B41B-5404332F8165}" type="slidenum">
              <a:rPr lang="en-US" smtClean="0"/>
              <a:pPr/>
              <a:t>‹#›</a:t>
            </a:fld>
            <a:endParaRPr lang="en-US"/>
          </a:p>
        </p:txBody>
      </p:sp>
    </p:spTree>
    <p:extLst>
      <p:ext uri="{BB962C8B-B14F-4D97-AF65-F5344CB8AC3E}">
        <p14:creationId xmlns:p14="http://schemas.microsoft.com/office/powerpoint/2010/main" val="4190062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723003-0AE6-874D-9AA5-CBAE18BBDFD2}"/>
              </a:ext>
            </a:extLst>
          </p:cNvPr>
          <p:cNvGrpSpPr/>
          <p:nvPr userDrawn="1"/>
        </p:nvGrpSpPr>
        <p:grpSpPr>
          <a:xfrm>
            <a:off x="14506787" y="0"/>
            <a:ext cx="2578638" cy="9615424"/>
            <a:chOff x="7279339" y="0"/>
            <a:chExt cx="1841884" cy="6868160"/>
          </a:xfrm>
        </p:grpSpPr>
        <p:sp>
          <p:nvSpPr>
            <p:cNvPr id="10" name="Rectangle 8">
              <a:extLst>
                <a:ext uri="{FF2B5EF4-FFF2-40B4-BE49-F238E27FC236}">
                  <a16:creationId xmlns:a16="http://schemas.microsoft.com/office/drawing/2014/main" id="{93BDDEF9-87B0-0240-893B-DD54244F65D9}"/>
                </a:ext>
              </a:extLst>
            </p:cNvPr>
            <p:cNvSpPr/>
            <p:nvPr userDrawn="1"/>
          </p:nvSpPr>
          <p:spPr>
            <a:xfrm>
              <a:off x="7279339" y="0"/>
              <a:ext cx="1425510"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 name="connsiteX0" fmla="*/ 75191 w 1438346"/>
                <a:gd name="connsiteY0" fmla="*/ 0 h 6868160"/>
                <a:gd name="connsiteX1" fmla="*/ 1438346 w 1438346"/>
                <a:gd name="connsiteY1" fmla="*/ 0 h 6868160"/>
                <a:gd name="connsiteX2" fmla="*/ 1438346 w 1438346"/>
                <a:gd name="connsiteY2" fmla="*/ 6858000 h 6868160"/>
                <a:gd name="connsiteX3" fmla="*/ 715271 w 1438346"/>
                <a:gd name="connsiteY3" fmla="*/ 6868160 h 6868160"/>
                <a:gd name="connsiteX4" fmla="*/ 75191 w 1438346"/>
                <a:gd name="connsiteY4" fmla="*/ 0 h 6868160"/>
                <a:gd name="connsiteX0" fmla="*/ 62355 w 1425510"/>
                <a:gd name="connsiteY0" fmla="*/ 0 h 6868160"/>
                <a:gd name="connsiteX1" fmla="*/ 1425510 w 1425510"/>
                <a:gd name="connsiteY1" fmla="*/ 0 h 6868160"/>
                <a:gd name="connsiteX2" fmla="*/ 1425510 w 1425510"/>
                <a:gd name="connsiteY2" fmla="*/ 6858000 h 6868160"/>
                <a:gd name="connsiteX3" fmla="*/ 702435 w 1425510"/>
                <a:gd name="connsiteY3" fmla="*/ 6868160 h 6868160"/>
                <a:gd name="connsiteX4" fmla="*/ 62355 w 142551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10" h="6868160">
                  <a:moveTo>
                    <a:pt x="62355" y="0"/>
                  </a:moveTo>
                  <a:lnTo>
                    <a:pt x="1425510" y="0"/>
                  </a:lnTo>
                  <a:lnTo>
                    <a:pt x="1425510" y="6858000"/>
                  </a:lnTo>
                  <a:lnTo>
                    <a:pt x="702435" y="6868160"/>
                  </a:lnTo>
                  <a:cubicBezTo>
                    <a:pt x="-181485" y="3379893"/>
                    <a:pt x="-8765" y="1456267"/>
                    <a:pt x="62355" y="0"/>
                  </a:cubicBez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9" name="Rectangle 8">
              <a:extLst>
                <a:ext uri="{FF2B5EF4-FFF2-40B4-BE49-F238E27FC236}">
                  <a16:creationId xmlns:a16="http://schemas.microsoft.com/office/drawing/2014/main" id="{91922F91-7499-D746-8D21-25599BF704C4}"/>
                </a:ext>
              </a:extLst>
            </p:cNvPr>
            <p:cNvSpPr/>
            <p:nvPr userDrawn="1"/>
          </p:nvSpPr>
          <p:spPr>
            <a:xfrm>
              <a:off x="7659879" y="0"/>
              <a:ext cx="1461344"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44" h="6868160">
                  <a:moveTo>
                    <a:pt x="98189" y="0"/>
                  </a:moveTo>
                  <a:lnTo>
                    <a:pt x="1461344" y="0"/>
                  </a:lnTo>
                  <a:lnTo>
                    <a:pt x="1461344" y="6858000"/>
                  </a:lnTo>
                  <a:lnTo>
                    <a:pt x="738269" y="6868160"/>
                  </a:lnTo>
                  <a:cubicBezTo>
                    <a:pt x="-277731" y="2922693"/>
                    <a:pt x="27069" y="1456267"/>
                    <a:pt x="981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grpSp>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2" y="8037596"/>
            <a:ext cx="7463287" cy="1409338"/>
          </a:xfrm>
          <a:prstGeom prst="rect">
            <a:avLst/>
          </a:prstGeom>
        </p:spPr>
      </p:pic>
      <p:sp>
        <p:nvSpPr>
          <p:cNvPr id="12" name="Title 1">
            <a:extLst>
              <a:ext uri="{FF2B5EF4-FFF2-40B4-BE49-F238E27FC236}">
                <a16:creationId xmlns:a16="http://schemas.microsoft.com/office/drawing/2014/main" id="{4FBB9B4B-FBFB-B04C-9B2F-DF89A85D4319}"/>
              </a:ext>
            </a:extLst>
          </p:cNvPr>
          <p:cNvSpPr>
            <a:spLocks noGrp="1"/>
          </p:cNvSpPr>
          <p:nvPr>
            <p:ph type="title"/>
          </p:nvPr>
        </p:nvSpPr>
        <p:spPr>
          <a:xfrm>
            <a:off x="598519" y="511177"/>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E8D86BF3-7722-2541-A94C-7E5396AA7E50}"/>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5AE9DDD4-8E60-B84A-B1DA-3ED4DA52B0B9}"/>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E23DA577-E47D-8440-9247-11EED09B0AE3}"/>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65614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F0BF64-5AF0-4841-A8B2-BEC76DA743BC}"/>
              </a:ext>
            </a:extLst>
          </p:cNvPr>
          <p:cNvGrpSpPr/>
          <p:nvPr userDrawn="1"/>
        </p:nvGrpSpPr>
        <p:grpSpPr>
          <a:xfrm>
            <a:off x="8296188" y="1"/>
            <a:ext cx="8938411" cy="9753600"/>
            <a:chOff x="5925848" y="0"/>
            <a:chExt cx="6384579" cy="6966857"/>
          </a:xfrm>
        </p:grpSpPr>
        <p:pic>
          <p:nvPicPr>
            <p:cNvPr id="17" name="Picture Placeholder 12" descr="A person playing a guitar with a child sitting on a couch&#10;&#10;Description automatically generated with low confidence">
              <a:extLst>
                <a:ext uri="{FF2B5EF4-FFF2-40B4-BE49-F238E27FC236}">
                  <a16:creationId xmlns:a16="http://schemas.microsoft.com/office/drawing/2014/main" id="{316F1924-95A8-1E4B-AC2D-C58F001B1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49" r="5249"/>
            <a:stretch/>
          </p:blipFill>
          <p:spPr>
            <a:xfrm>
              <a:off x="5925848" y="2199046"/>
              <a:ext cx="3194339" cy="2387599"/>
            </a:xfrm>
            <a:prstGeom prst="rect">
              <a:avLst/>
            </a:prstGeom>
          </p:spPr>
        </p:pic>
        <p:pic>
          <p:nvPicPr>
            <p:cNvPr id="18" name="Picture Placeholder 16">
              <a:extLst>
                <a:ext uri="{FF2B5EF4-FFF2-40B4-BE49-F238E27FC236}">
                  <a16:creationId xmlns:a16="http://schemas.microsoft.com/office/drawing/2014/main" id="{D70A4F37-8CE9-664F-B3E0-344C30563A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26124" r="34102" b="-1"/>
            <a:stretch/>
          </p:blipFill>
          <p:spPr>
            <a:xfrm>
              <a:off x="5925848" y="4579259"/>
              <a:ext cx="3194339" cy="2387598"/>
            </a:xfrm>
            <a:prstGeom prst="rect">
              <a:avLst/>
            </a:prstGeom>
          </p:spPr>
        </p:pic>
        <p:pic>
          <p:nvPicPr>
            <p:cNvPr id="19" name="Picture Placeholder 8">
              <a:extLst>
                <a:ext uri="{FF2B5EF4-FFF2-40B4-BE49-F238E27FC236}">
                  <a16:creationId xmlns:a16="http://schemas.microsoft.com/office/drawing/2014/main" id="{8E6015DD-ED1E-B145-8315-1E1A35B2D024}"/>
                </a:ext>
              </a:extLst>
            </p:cNvPr>
            <p:cNvPicPr>
              <a:picLocks noChangeAspect="1"/>
            </p:cNvPicPr>
            <p:nvPr userDrawn="1"/>
          </p:nvPicPr>
          <p:blipFill rotWithShape="1">
            <a:blip r:embed="rId4"/>
            <a:srcRect l="192" r="26200"/>
            <a:stretch/>
          </p:blipFill>
          <p:spPr>
            <a:xfrm>
              <a:off x="5925848" y="0"/>
              <a:ext cx="3194339" cy="2196271"/>
            </a:xfrm>
            <a:prstGeom prst="rect">
              <a:avLst/>
            </a:prstGeom>
          </p:spPr>
        </p:pic>
        <p:pic>
          <p:nvPicPr>
            <p:cNvPr id="20" name="Picture Placeholder 14">
              <a:extLst>
                <a:ext uri="{FF2B5EF4-FFF2-40B4-BE49-F238E27FC236}">
                  <a16:creationId xmlns:a16="http://schemas.microsoft.com/office/drawing/2014/main" id="{0B329AB2-904D-8B44-AA1B-7625AAE08B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l="5447" r="5447"/>
            <a:stretch/>
          </p:blipFill>
          <p:spPr>
            <a:xfrm>
              <a:off x="9116088" y="2199046"/>
              <a:ext cx="3194339" cy="2387599"/>
            </a:xfrm>
            <a:prstGeom prst="rect">
              <a:avLst/>
            </a:prstGeom>
          </p:spPr>
        </p:pic>
        <p:pic>
          <p:nvPicPr>
            <p:cNvPr id="21" name="Picture Placeholder 18" descr="A picture containing person, outdoor, building, ground&#10;&#10;Description automatically generated">
              <a:extLst>
                <a:ext uri="{FF2B5EF4-FFF2-40B4-BE49-F238E27FC236}">
                  <a16:creationId xmlns:a16="http://schemas.microsoft.com/office/drawing/2014/main" id="{72DB6E9D-6F7E-3B48-AEF7-32F7E9FD96C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0560" r="10560"/>
            <a:stretch/>
          </p:blipFill>
          <p:spPr>
            <a:xfrm>
              <a:off x="9116088" y="4579259"/>
              <a:ext cx="3194339" cy="2387598"/>
            </a:xfrm>
            <a:prstGeom prst="rect">
              <a:avLst/>
            </a:prstGeom>
          </p:spPr>
        </p:pic>
        <p:pic>
          <p:nvPicPr>
            <p:cNvPr id="22" name="Picture Placeholder 10">
              <a:extLst>
                <a:ext uri="{FF2B5EF4-FFF2-40B4-BE49-F238E27FC236}">
                  <a16:creationId xmlns:a16="http://schemas.microsoft.com/office/drawing/2014/main" id="{A75DC6C2-C594-8847-A2F1-A229F06955DD}"/>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519" r="1519"/>
            <a:stretch/>
          </p:blipFill>
          <p:spPr>
            <a:xfrm>
              <a:off x="9116088" y="0"/>
              <a:ext cx="3194339" cy="2196271"/>
            </a:xfrm>
            <a:prstGeom prst="rect">
              <a:avLst/>
            </a:prstGeom>
          </p:spPr>
        </p:pic>
      </p:grpSp>
      <p:sp>
        <p:nvSpPr>
          <p:cNvPr id="33" name="Rectangle 42">
            <a:extLst>
              <a:ext uri="{FF2B5EF4-FFF2-40B4-BE49-F238E27FC236}">
                <a16:creationId xmlns:a16="http://schemas.microsoft.com/office/drawing/2014/main" id="{7BDF18AF-65E3-0041-AADA-E3C3C3A1FD94}"/>
              </a:ext>
            </a:extLst>
          </p:cNvPr>
          <p:cNvSpPr/>
          <p:nvPr userDrawn="1"/>
        </p:nvSpPr>
        <p:spPr>
          <a:xfrm>
            <a:off x="1194816" y="-28448"/>
            <a:ext cx="10147992"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8232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566" h="6888480">
                <a:moveTo>
                  <a:pt x="0" y="20320"/>
                </a:moveTo>
                <a:lnTo>
                  <a:pt x="5582326" y="0"/>
                </a:lnTo>
                <a:cubicBezTo>
                  <a:pt x="4718726" y="3156373"/>
                  <a:pt x="6059846" y="5632027"/>
                  <a:pt x="7248566" y="6888480"/>
                </a:cubicBezTo>
                <a:lnTo>
                  <a:pt x="0" y="6878320"/>
                </a:lnTo>
                <a:lnTo>
                  <a:pt x="0" y="20320"/>
                </a:ln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42">
            <a:extLst>
              <a:ext uri="{FF2B5EF4-FFF2-40B4-BE49-F238E27FC236}">
                <a16:creationId xmlns:a16="http://schemas.microsoft.com/office/drawing/2014/main" id="{A0330E2B-5744-A044-ACAE-7F077A5E5C6A}"/>
              </a:ext>
            </a:extLst>
          </p:cNvPr>
          <p:cNvSpPr/>
          <p:nvPr userDrawn="1"/>
        </p:nvSpPr>
        <p:spPr>
          <a:xfrm>
            <a:off x="0" y="-28448"/>
            <a:ext cx="9806616"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726" h="6888480">
                <a:moveTo>
                  <a:pt x="0" y="20320"/>
                </a:moveTo>
                <a:lnTo>
                  <a:pt x="5562006" y="0"/>
                </a:lnTo>
                <a:cubicBezTo>
                  <a:pt x="4698406" y="3156373"/>
                  <a:pt x="6171606" y="5936827"/>
                  <a:pt x="7004726" y="6888480"/>
                </a:cubicBezTo>
                <a:lnTo>
                  <a:pt x="0" y="6878320"/>
                </a:lnTo>
                <a:lnTo>
                  <a:pt x="0" y="203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9553F6D5-8365-2249-BBD2-3C938CB75AB6}"/>
              </a:ext>
            </a:extLst>
          </p:cNvPr>
          <p:cNvPicPr>
            <a:picLocks noChangeAspect="1"/>
          </p:cNvPicPr>
          <p:nvPr userDrawn="1"/>
        </p:nvPicPr>
        <p:blipFill>
          <a:blip r:embed="rId8"/>
          <a:stretch>
            <a:fillRect/>
          </a:stretch>
        </p:blipFill>
        <p:spPr>
          <a:xfrm>
            <a:off x="459877" y="368267"/>
            <a:ext cx="5089951" cy="169665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F5EEF51-6C7E-2742-80D9-32F90146571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0608" y="7452987"/>
            <a:ext cx="7463287" cy="1409338"/>
          </a:xfrm>
          <a:prstGeom prst="rect">
            <a:avLst/>
          </a:prstGeom>
        </p:spPr>
      </p:pic>
      <p:sp>
        <p:nvSpPr>
          <p:cNvPr id="2" name="Title 1">
            <a:extLst>
              <a:ext uri="{FF2B5EF4-FFF2-40B4-BE49-F238E27FC236}">
                <a16:creationId xmlns:a16="http://schemas.microsoft.com/office/drawing/2014/main" id="{A892149C-219E-9C44-91A1-BC6E93765980}"/>
              </a:ext>
            </a:extLst>
          </p:cNvPr>
          <p:cNvSpPr>
            <a:spLocks noGrp="1"/>
          </p:cNvSpPr>
          <p:nvPr>
            <p:ph type="ctrTitle"/>
          </p:nvPr>
        </p:nvSpPr>
        <p:spPr>
          <a:xfrm>
            <a:off x="764772" y="1571308"/>
            <a:ext cx="6467301" cy="3342640"/>
          </a:xfrm>
        </p:spPr>
        <p:txBody>
          <a:bodyPr anchor="b"/>
          <a:lstStyle>
            <a:lvl1pPr algn="l">
              <a:defRPr sz="45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18E706C-9769-0549-875F-E22D29AC77C6}"/>
              </a:ext>
            </a:extLst>
          </p:cNvPr>
          <p:cNvSpPr>
            <a:spLocks noGrp="1"/>
          </p:cNvSpPr>
          <p:nvPr>
            <p:ph type="subTitle" idx="1"/>
          </p:nvPr>
        </p:nvSpPr>
        <p:spPr>
          <a:xfrm>
            <a:off x="764772" y="5042853"/>
            <a:ext cx="6467301" cy="2318067"/>
          </a:xfrm>
        </p:spPr>
        <p:txBody>
          <a:bodyPr/>
          <a:lstStyle>
            <a:lvl1pPr marL="0" indent="0" algn="l">
              <a:buNone/>
              <a:defRPr sz="2500">
                <a:solidFill>
                  <a:schemeClr val="bg1"/>
                </a:solidFill>
              </a:defRPr>
            </a:lvl1pPr>
            <a:lvl2pPr marL="640080" indent="0" algn="ctr">
              <a:buNone/>
              <a:defRPr sz="2800"/>
            </a:lvl2pPr>
            <a:lvl3pPr marL="1280160" indent="0" algn="ctr">
              <a:buNone/>
              <a:defRPr sz="2500"/>
            </a:lvl3pPr>
            <a:lvl4pPr marL="1920240" indent="0" algn="ctr">
              <a:buNone/>
              <a:defRPr sz="2200"/>
            </a:lvl4pPr>
            <a:lvl5pPr marL="2560320" indent="0" algn="ctr">
              <a:buNone/>
              <a:defRPr sz="2200"/>
            </a:lvl5pPr>
            <a:lvl6pPr marL="3200400" indent="0" algn="ctr">
              <a:buNone/>
              <a:defRPr sz="2200"/>
            </a:lvl6pPr>
            <a:lvl7pPr marL="3840480" indent="0" algn="ctr">
              <a:buNone/>
              <a:defRPr sz="2200"/>
            </a:lvl7pPr>
            <a:lvl8pPr marL="4480560" indent="0" algn="ctr">
              <a:buNone/>
              <a:defRPr sz="2200"/>
            </a:lvl8pPr>
            <a:lvl9pPr marL="5120640" indent="0" algn="ctr">
              <a:buNone/>
              <a:defRPr sz="2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CFFFBB-676D-1243-8398-D5B303101B52}"/>
              </a:ext>
            </a:extLst>
          </p:cNvPr>
          <p:cNvSpPr>
            <a:spLocks noGrp="1"/>
          </p:cNvSpPr>
          <p:nvPr>
            <p:ph type="dt" sz="half" idx="10"/>
          </p:nvPr>
        </p:nvSpPr>
        <p:spPr>
          <a:xfrm>
            <a:off x="764771" y="8898891"/>
            <a:ext cx="1379913" cy="511175"/>
          </a:xfrm>
        </p:spPr>
        <p:txBody>
          <a:bodyPr/>
          <a:lstStyle>
            <a:lvl1pPr>
              <a:defRPr>
                <a:solidFill>
                  <a:schemeClr val="bg1"/>
                </a:solidFill>
              </a:defRPr>
            </a:lvl1pPr>
          </a:lstStyle>
          <a:p>
            <a:fld id="{C61CBDF2-4127-F44E-8964-0A1FB23619BC}" type="datetimeFigureOut">
              <a:rPr lang="en-US" smtClean="0"/>
              <a:pPr/>
              <a:t>9/14/2022</a:t>
            </a:fld>
            <a:endParaRPr lang="en-US">
              <a:solidFill>
                <a:schemeClr val="bg1"/>
              </a:solidFill>
            </a:endParaRPr>
          </a:p>
        </p:txBody>
      </p:sp>
      <p:sp>
        <p:nvSpPr>
          <p:cNvPr id="5" name="Footer Placeholder 4">
            <a:extLst>
              <a:ext uri="{FF2B5EF4-FFF2-40B4-BE49-F238E27FC236}">
                <a16:creationId xmlns:a16="http://schemas.microsoft.com/office/drawing/2014/main" id="{7A86E147-525D-2542-8A3F-114A814E53A8}"/>
              </a:ext>
            </a:extLst>
          </p:cNvPr>
          <p:cNvSpPr>
            <a:spLocks noGrp="1"/>
          </p:cNvSpPr>
          <p:nvPr>
            <p:ph type="ftr" sz="quarter" idx="11"/>
          </p:nvPr>
        </p:nvSpPr>
        <p:spPr>
          <a:xfrm>
            <a:off x="2669079" y="8898891"/>
            <a:ext cx="2658684" cy="511175"/>
          </a:xfrm>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FDB8E087-A6AE-D240-88B4-6C205BAEBB92}"/>
              </a:ext>
            </a:extLst>
          </p:cNvPr>
          <p:cNvSpPr>
            <a:spLocks noGrp="1"/>
          </p:cNvSpPr>
          <p:nvPr>
            <p:ph type="sldNum" sz="quarter" idx="12"/>
          </p:nvPr>
        </p:nvSpPr>
        <p:spPr>
          <a:xfrm>
            <a:off x="6332908" y="8898891"/>
            <a:ext cx="899164" cy="511175"/>
          </a:xfrm>
        </p:spPr>
        <p:txBody>
          <a:bodyPr/>
          <a:lstStyle>
            <a:lvl1pPr>
              <a:defRPr>
                <a:solidFill>
                  <a:schemeClr val="bg1"/>
                </a:solidFill>
              </a:defRPr>
            </a:lvl1pPr>
          </a:lstStyle>
          <a:p>
            <a:fld id="{E4054937-8CB5-F840-B41B-5404332F8165}" type="slidenum">
              <a:rPr lang="en-US" smtClean="0"/>
              <a:pPr/>
              <a:t>‹#›</a:t>
            </a:fld>
            <a:endParaRPr lang="en-US"/>
          </a:p>
        </p:txBody>
      </p:sp>
    </p:spTree>
    <p:extLst>
      <p:ext uri="{BB962C8B-B14F-4D97-AF65-F5344CB8AC3E}">
        <p14:creationId xmlns:p14="http://schemas.microsoft.com/office/powerpoint/2010/main" val="2808433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723003-0AE6-874D-9AA5-CBAE18BBDFD2}"/>
              </a:ext>
            </a:extLst>
          </p:cNvPr>
          <p:cNvGrpSpPr/>
          <p:nvPr userDrawn="1"/>
        </p:nvGrpSpPr>
        <p:grpSpPr>
          <a:xfrm>
            <a:off x="14506787" y="0"/>
            <a:ext cx="2578638" cy="9615424"/>
            <a:chOff x="7279339" y="0"/>
            <a:chExt cx="1841884" cy="6868160"/>
          </a:xfrm>
        </p:grpSpPr>
        <p:sp>
          <p:nvSpPr>
            <p:cNvPr id="10" name="Rectangle 8">
              <a:extLst>
                <a:ext uri="{FF2B5EF4-FFF2-40B4-BE49-F238E27FC236}">
                  <a16:creationId xmlns:a16="http://schemas.microsoft.com/office/drawing/2014/main" id="{93BDDEF9-87B0-0240-893B-DD54244F65D9}"/>
                </a:ext>
              </a:extLst>
            </p:cNvPr>
            <p:cNvSpPr/>
            <p:nvPr userDrawn="1"/>
          </p:nvSpPr>
          <p:spPr>
            <a:xfrm>
              <a:off x="7279339" y="0"/>
              <a:ext cx="1425510"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 name="connsiteX0" fmla="*/ 75191 w 1438346"/>
                <a:gd name="connsiteY0" fmla="*/ 0 h 6868160"/>
                <a:gd name="connsiteX1" fmla="*/ 1438346 w 1438346"/>
                <a:gd name="connsiteY1" fmla="*/ 0 h 6868160"/>
                <a:gd name="connsiteX2" fmla="*/ 1438346 w 1438346"/>
                <a:gd name="connsiteY2" fmla="*/ 6858000 h 6868160"/>
                <a:gd name="connsiteX3" fmla="*/ 715271 w 1438346"/>
                <a:gd name="connsiteY3" fmla="*/ 6868160 h 6868160"/>
                <a:gd name="connsiteX4" fmla="*/ 75191 w 1438346"/>
                <a:gd name="connsiteY4" fmla="*/ 0 h 6868160"/>
                <a:gd name="connsiteX0" fmla="*/ 62355 w 1425510"/>
                <a:gd name="connsiteY0" fmla="*/ 0 h 6868160"/>
                <a:gd name="connsiteX1" fmla="*/ 1425510 w 1425510"/>
                <a:gd name="connsiteY1" fmla="*/ 0 h 6868160"/>
                <a:gd name="connsiteX2" fmla="*/ 1425510 w 1425510"/>
                <a:gd name="connsiteY2" fmla="*/ 6858000 h 6868160"/>
                <a:gd name="connsiteX3" fmla="*/ 702435 w 1425510"/>
                <a:gd name="connsiteY3" fmla="*/ 6868160 h 6868160"/>
                <a:gd name="connsiteX4" fmla="*/ 62355 w 142551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10" h="6868160">
                  <a:moveTo>
                    <a:pt x="62355" y="0"/>
                  </a:moveTo>
                  <a:lnTo>
                    <a:pt x="1425510" y="0"/>
                  </a:lnTo>
                  <a:lnTo>
                    <a:pt x="1425510" y="6858000"/>
                  </a:lnTo>
                  <a:lnTo>
                    <a:pt x="702435" y="6868160"/>
                  </a:lnTo>
                  <a:cubicBezTo>
                    <a:pt x="-181485" y="3379893"/>
                    <a:pt x="-8765" y="1456267"/>
                    <a:pt x="62355" y="0"/>
                  </a:cubicBez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922F91-7499-D746-8D21-25599BF704C4}"/>
                </a:ext>
              </a:extLst>
            </p:cNvPr>
            <p:cNvSpPr/>
            <p:nvPr userDrawn="1"/>
          </p:nvSpPr>
          <p:spPr>
            <a:xfrm>
              <a:off x="7659879" y="0"/>
              <a:ext cx="1461344"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44" h="6868160">
                  <a:moveTo>
                    <a:pt x="98189" y="0"/>
                  </a:moveTo>
                  <a:lnTo>
                    <a:pt x="1461344" y="0"/>
                  </a:lnTo>
                  <a:lnTo>
                    <a:pt x="1461344" y="6858000"/>
                  </a:lnTo>
                  <a:lnTo>
                    <a:pt x="738269" y="6868160"/>
                  </a:lnTo>
                  <a:cubicBezTo>
                    <a:pt x="-277731" y="2922693"/>
                    <a:pt x="27069" y="1456267"/>
                    <a:pt x="981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
        <p:nvSpPr>
          <p:cNvPr id="12" name="Title 1">
            <a:extLst>
              <a:ext uri="{FF2B5EF4-FFF2-40B4-BE49-F238E27FC236}">
                <a16:creationId xmlns:a16="http://schemas.microsoft.com/office/drawing/2014/main" id="{4FBB9B4B-FBFB-B04C-9B2F-DF89A85D4319}"/>
              </a:ext>
            </a:extLst>
          </p:cNvPr>
          <p:cNvSpPr>
            <a:spLocks noGrp="1"/>
          </p:cNvSpPr>
          <p:nvPr>
            <p:ph type="title"/>
          </p:nvPr>
        </p:nvSpPr>
        <p:spPr>
          <a:xfrm>
            <a:off x="598517" y="511176"/>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E8D86BF3-7722-2541-A94C-7E5396AA7E50}"/>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5AE9DDD4-8E60-B84A-B1DA-3ED4DA52B0B9}"/>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E23DA577-E47D-8440-9247-11EED09B0AE3}"/>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385170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whitebas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7BF71D-B9D9-CB45-A6C1-9B72E847B7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565265"/>
            <a:ext cx="17233279" cy="10166464"/>
          </a:xfrm>
          <a:prstGeom prst="rect">
            <a:avLst/>
          </a:prstGeom>
        </p:spPr>
      </p:pic>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0893DE9-C358-114C-9C22-71F83CF75E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31ECF7E1-37E2-FC45-B226-E5401CE6B5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66682" y="8037596"/>
            <a:ext cx="7463287" cy="1409338"/>
          </a:xfrm>
          <a:prstGeom prst="rect">
            <a:avLst/>
          </a:prstGeom>
        </p:spPr>
      </p:pic>
    </p:spTree>
    <p:extLst>
      <p:ext uri="{BB962C8B-B14F-4D97-AF65-F5344CB8AC3E}">
        <p14:creationId xmlns:p14="http://schemas.microsoft.com/office/powerpoint/2010/main" val="17900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8EFE-D329-4C42-91CC-D8340CE9C0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8B3857-2850-AD40-BEE5-07C9EB3E1118}"/>
              </a:ext>
            </a:extLst>
          </p:cNvPr>
          <p:cNvSpPr>
            <a:spLocks noGrp="1"/>
          </p:cNvSpPr>
          <p:nvPr>
            <p:ph sz="half" idx="1"/>
          </p:nvPr>
        </p:nvSpPr>
        <p:spPr>
          <a:xfrm>
            <a:off x="598517" y="2555877"/>
            <a:ext cx="7829203"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6AA12E8-D8A4-6C4C-A1BD-5E0659E6EE4A}"/>
              </a:ext>
            </a:extLst>
          </p:cNvPr>
          <p:cNvSpPr>
            <a:spLocks noGrp="1"/>
          </p:cNvSpPr>
          <p:nvPr>
            <p:ph sz="half" idx="2"/>
          </p:nvPr>
        </p:nvSpPr>
        <p:spPr>
          <a:xfrm>
            <a:off x="8641081" y="2555877"/>
            <a:ext cx="7951119"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54029D-D517-704F-A1A8-DBCCBA202137}"/>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6" name="Footer Placeholder 5">
            <a:extLst>
              <a:ext uri="{FF2B5EF4-FFF2-40B4-BE49-F238E27FC236}">
                <a16:creationId xmlns:a16="http://schemas.microsoft.com/office/drawing/2014/main" id="{F858470A-CA27-9B49-88F7-28B2D0325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9899F-79AD-7143-9712-98A3909398F7}"/>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A0A705F-F62D-4442-80A8-0C0B0964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2" y="8037596"/>
            <a:ext cx="7463287" cy="1409338"/>
          </a:xfrm>
          <a:prstGeom prst="rect">
            <a:avLst/>
          </a:prstGeom>
        </p:spPr>
      </p:pic>
    </p:spTree>
    <p:extLst>
      <p:ext uri="{BB962C8B-B14F-4D97-AF65-F5344CB8AC3E}">
        <p14:creationId xmlns:p14="http://schemas.microsoft.com/office/powerpoint/2010/main" val="3597030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B2CF-01A9-354E-8E37-A6593B063C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E11388-5373-B141-B413-287D6D1F0B9E}"/>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4" name="Footer Placeholder 3">
            <a:extLst>
              <a:ext uri="{FF2B5EF4-FFF2-40B4-BE49-F238E27FC236}">
                <a16:creationId xmlns:a16="http://schemas.microsoft.com/office/drawing/2014/main" id="{98DE6D51-FFC6-A648-983E-0E131EF21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B2AD4-A736-774A-B874-DB4ADDDE5416}"/>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400833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723003-0AE6-874D-9AA5-CBAE18BBDFD2}"/>
              </a:ext>
            </a:extLst>
          </p:cNvPr>
          <p:cNvGrpSpPr/>
          <p:nvPr userDrawn="1"/>
        </p:nvGrpSpPr>
        <p:grpSpPr>
          <a:xfrm>
            <a:off x="14506787" y="0"/>
            <a:ext cx="2578638" cy="9615424"/>
            <a:chOff x="7279339" y="0"/>
            <a:chExt cx="1841884" cy="6868160"/>
          </a:xfrm>
        </p:grpSpPr>
        <p:sp>
          <p:nvSpPr>
            <p:cNvPr id="10" name="Rectangle 8">
              <a:extLst>
                <a:ext uri="{FF2B5EF4-FFF2-40B4-BE49-F238E27FC236}">
                  <a16:creationId xmlns:a16="http://schemas.microsoft.com/office/drawing/2014/main" id="{93BDDEF9-87B0-0240-893B-DD54244F65D9}"/>
                </a:ext>
              </a:extLst>
            </p:cNvPr>
            <p:cNvSpPr/>
            <p:nvPr userDrawn="1"/>
          </p:nvSpPr>
          <p:spPr>
            <a:xfrm>
              <a:off x="7279339" y="0"/>
              <a:ext cx="1425510"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 name="connsiteX0" fmla="*/ 75191 w 1438346"/>
                <a:gd name="connsiteY0" fmla="*/ 0 h 6868160"/>
                <a:gd name="connsiteX1" fmla="*/ 1438346 w 1438346"/>
                <a:gd name="connsiteY1" fmla="*/ 0 h 6868160"/>
                <a:gd name="connsiteX2" fmla="*/ 1438346 w 1438346"/>
                <a:gd name="connsiteY2" fmla="*/ 6858000 h 6868160"/>
                <a:gd name="connsiteX3" fmla="*/ 715271 w 1438346"/>
                <a:gd name="connsiteY3" fmla="*/ 6868160 h 6868160"/>
                <a:gd name="connsiteX4" fmla="*/ 75191 w 1438346"/>
                <a:gd name="connsiteY4" fmla="*/ 0 h 6868160"/>
                <a:gd name="connsiteX0" fmla="*/ 62355 w 1425510"/>
                <a:gd name="connsiteY0" fmla="*/ 0 h 6868160"/>
                <a:gd name="connsiteX1" fmla="*/ 1425510 w 1425510"/>
                <a:gd name="connsiteY1" fmla="*/ 0 h 6868160"/>
                <a:gd name="connsiteX2" fmla="*/ 1425510 w 1425510"/>
                <a:gd name="connsiteY2" fmla="*/ 6858000 h 6868160"/>
                <a:gd name="connsiteX3" fmla="*/ 702435 w 1425510"/>
                <a:gd name="connsiteY3" fmla="*/ 6868160 h 6868160"/>
                <a:gd name="connsiteX4" fmla="*/ 62355 w 142551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10" h="6868160">
                  <a:moveTo>
                    <a:pt x="62355" y="0"/>
                  </a:moveTo>
                  <a:lnTo>
                    <a:pt x="1425510" y="0"/>
                  </a:lnTo>
                  <a:lnTo>
                    <a:pt x="1425510" y="6858000"/>
                  </a:lnTo>
                  <a:lnTo>
                    <a:pt x="702435" y="6868160"/>
                  </a:lnTo>
                  <a:cubicBezTo>
                    <a:pt x="-181485" y="3379893"/>
                    <a:pt x="-8765" y="1456267"/>
                    <a:pt x="62355" y="0"/>
                  </a:cubicBez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sp>
          <p:nvSpPr>
            <p:cNvPr id="9" name="Rectangle 8">
              <a:extLst>
                <a:ext uri="{FF2B5EF4-FFF2-40B4-BE49-F238E27FC236}">
                  <a16:creationId xmlns:a16="http://schemas.microsoft.com/office/drawing/2014/main" id="{91922F91-7499-D746-8D21-25599BF704C4}"/>
                </a:ext>
              </a:extLst>
            </p:cNvPr>
            <p:cNvSpPr/>
            <p:nvPr userDrawn="1"/>
          </p:nvSpPr>
          <p:spPr>
            <a:xfrm>
              <a:off x="7659879" y="0"/>
              <a:ext cx="1461344"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44" h="6868160">
                  <a:moveTo>
                    <a:pt x="98189" y="0"/>
                  </a:moveTo>
                  <a:lnTo>
                    <a:pt x="1461344" y="0"/>
                  </a:lnTo>
                  <a:lnTo>
                    <a:pt x="1461344" y="6858000"/>
                  </a:lnTo>
                  <a:lnTo>
                    <a:pt x="738269" y="6868160"/>
                  </a:lnTo>
                  <a:cubicBezTo>
                    <a:pt x="-277731" y="2922693"/>
                    <a:pt x="27069" y="1456267"/>
                    <a:pt x="981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grpSp>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
        <p:nvSpPr>
          <p:cNvPr id="12" name="Title 1">
            <a:extLst>
              <a:ext uri="{FF2B5EF4-FFF2-40B4-BE49-F238E27FC236}">
                <a16:creationId xmlns:a16="http://schemas.microsoft.com/office/drawing/2014/main" id="{4FBB9B4B-FBFB-B04C-9B2F-DF89A85D4319}"/>
              </a:ext>
            </a:extLst>
          </p:cNvPr>
          <p:cNvSpPr>
            <a:spLocks noGrp="1"/>
          </p:cNvSpPr>
          <p:nvPr>
            <p:ph type="title"/>
          </p:nvPr>
        </p:nvSpPr>
        <p:spPr>
          <a:xfrm>
            <a:off x="598517" y="511176"/>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E8D86BF3-7722-2541-A94C-7E5396AA7E50}"/>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5AE9DDD4-8E60-B84A-B1DA-3ED4DA52B0B9}"/>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E23DA577-E47D-8440-9247-11EED09B0AE3}"/>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656147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2406999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laceholder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79A5802-0131-1448-BF60-7EB866D48932}"/>
              </a:ext>
            </a:extLst>
          </p:cNvPr>
          <p:cNvSpPr>
            <a:spLocks noGrp="1"/>
          </p:cNvSpPr>
          <p:nvPr>
            <p:ph type="pic" sz="quarter" idx="15"/>
          </p:nvPr>
        </p:nvSpPr>
        <p:spPr>
          <a:xfrm>
            <a:off x="8296189" y="3078666"/>
            <a:ext cx="4472075" cy="3342639"/>
          </a:xfrm>
        </p:spPr>
      </p:sp>
      <p:sp>
        <p:nvSpPr>
          <p:cNvPr id="7" name="Picture Placeholder 5">
            <a:extLst>
              <a:ext uri="{FF2B5EF4-FFF2-40B4-BE49-F238E27FC236}">
                <a16:creationId xmlns:a16="http://schemas.microsoft.com/office/drawing/2014/main" id="{ADD30023-31FF-1B4A-8555-CE1655D8F821}"/>
              </a:ext>
            </a:extLst>
          </p:cNvPr>
          <p:cNvSpPr>
            <a:spLocks noGrp="1"/>
          </p:cNvSpPr>
          <p:nvPr>
            <p:ph type="pic" sz="quarter" idx="17"/>
          </p:nvPr>
        </p:nvSpPr>
        <p:spPr>
          <a:xfrm>
            <a:off x="8296189" y="6410964"/>
            <a:ext cx="4472075" cy="3342637"/>
          </a:xfrm>
        </p:spPr>
      </p:sp>
      <p:sp>
        <p:nvSpPr>
          <p:cNvPr id="10" name="Picture Placeholder 3">
            <a:extLst>
              <a:ext uri="{FF2B5EF4-FFF2-40B4-BE49-F238E27FC236}">
                <a16:creationId xmlns:a16="http://schemas.microsoft.com/office/drawing/2014/main" id="{32C3CB8D-3993-D043-B03F-CFED11D1D5DA}"/>
              </a:ext>
            </a:extLst>
          </p:cNvPr>
          <p:cNvSpPr>
            <a:spLocks noGrp="1"/>
          </p:cNvSpPr>
          <p:nvPr>
            <p:ph type="pic" sz="quarter" idx="19"/>
          </p:nvPr>
        </p:nvSpPr>
        <p:spPr>
          <a:xfrm>
            <a:off x="8296189" y="2"/>
            <a:ext cx="4472075" cy="3074779"/>
          </a:xfrm>
        </p:spPr>
      </p:sp>
      <p:sp>
        <p:nvSpPr>
          <p:cNvPr id="14" name="Picture Placeholder 3">
            <a:extLst>
              <a:ext uri="{FF2B5EF4-FFF2-40B4-BE49-F238E27FC236}">
                <a16:creationId xmlns:a16="http://schemas.microsoft.com/office/drawing/2014/main" id="{C6FBF024-4A1C-AB4F-80A3-E2ADC5D86CFA}"/>
              </a:ext>
            </a:extLst>
          </p:cNvPr>
          <p:cNvSpPr>
            <a:spLocks noGrp="1"/>
          </p:cNvSpPr>
          <p:nvPr>
            <p:ph type="pic" sz="quarter" idx="20"/>
          </p:nvPr>
        </p:nvSpPr>
        <p:spPr>
          <a:xfrm>
            <a:off x="12762525" y="3078666"/>
            <a:ext cx="4472075" cy="3342639"/>
          </a:xfrm>
        </p:spPr>
      </p:sp>
      <p:sp>
        <p:nvSpPr>
          <p:cNvPr id="15" name="Picture Placeholder 5">
            <a:extLst>
              <a:ext uri="{FF2B5EF4-FFF2-40B4-BE49-F238E27FC236}">
                <a16:creationId xmlns:a16="http://schemas.microsoft.com/office/drawing/2014/main" id="{C5EC1339-2AF8-1F4A-8B02-962C15788216}"/>
              </a:ext>
            </a:extLst>
          </p:cNvPr>
          <p:cNvSpPr>
            <a:spLocks noGrp="1"/>
          </p:cNvSpPr>
          <p:nvPr>
            <p:ph type="pic" sz="quarter" idx="21"/>
          </p:nvPr>
        </p:nvSpPr>
        <p:spPr>
          <a:xfrm>
            <a:off x="12762525" y="6410964"/>
            <a:ext cx="4472075" cy="3342637"/>
          </a:xfrm>
        </p:spPr>
      </p:sp>
      <p:sp>
        <p:nvSpPr>
          <p:cNvPr id="16" name="Picture Placeholder 3">
            <a:extLst>
              <a:ext uri="{FF2B5EF4-FFF2-40B4-BE49-F238E27FC236}">
                <a16:creationId xmlns:a16="http://schemas.microsoft.com/office/drawing/2014/main" id="{20CF6A07-8F8F-EA42-B76E-D5B496C8EFE1}"/>
              </a:ext>
            </a:extLst>
          </p:cNvPr>
          <p:cNvSpPr>
            <a:spLocks noGrp="1"/>
          </p:cNvSpPr>
          <p:nvPr>
            <p:ph type="pic" sz="quarter" idx="22"/>
          </p:nvPr>
        </p:nvSpPr>
        <p:spPr>
          <a:xfrm>
            <a:off x="12762525" y="2"/>
            <a:ext cx="4472075" cy="3074779"/>
          </a:xfrm>
        </p:spPr>
      </p:sp>
      <p:sp>
        <p:nvSpPr>
          <p:cNvPr id="17" name="Title 16">
            <a:extLst>
              <a:ext uri="{FF2B5EF4-FFF2-40B4-BE49-F238E27FC236}">
                <a16:creationId xmlns:a16="http://schemas.microsoft.com/office/drawing/2014/main" id="{21165B91-9840-C441-B859-A84750E6DA22}"/>
              </a:ext>
            </a:extLst>
          </p:cNvPr>
          <p:cNvSpPr>
            <a:spLocks noGrp="1"/>
          </p:cNvSpPr>
          <p:nvPr>
            <p:ph type="title" hasCustomPrompt="1"/>
          </p:nvPr>
        </p:nvSpPr>
        <p:spPr>
          <a:xfrm>
            <a:off x="598517" y="511177"/>
            <a:ext cx="6712619" cy="1855788"/>
          </a:xfrm>
        </p:spPr>
        <p:txBody>
          <a:bodyPr/>
          <a:lstStyle/>
          <a:p>
            <a:r>
              <a:rPr lang="en-GB"/>
              <a:t>Image montage</a:t>
            </a:r>
            <a:br>
              <a:rPr lang="en-GB"/>
            </a:br>
            <a:r>
              <a:rPr lang="en-GB"/>
              <a:t>setup page</a:t>
            </a:r>
            <a:endParaRPr lang="en-US"/>
          </a:p>
        </p:txBody>
      </p:sp>
    </p:spTree>
    <p:extLst>
      <p:ext uri="{BB962C8B-B14F-4D97-AF65-F5344CB8AC3E}">
        <p14:creationId xmlns:p14="http://schemas.microsoft.com/office/powerpoint/2010/main" val="3721335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943" y="1485220"/>
            <a:ext cx="14721840" cy="1855788"/>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9899469" y="6260193"/>
            <a:ext cx="3840480" cy="511175"/>
          </a:xfrm>
          <a:prstGeom prst="rect">
            <a:avLst/>
          </a:prstGeom>
        </p:spPr>
        <p:txBody>
          <a:bodyPr/>
          <a:lstStyle/>
          <a:p>
            <a:fld id="{A6EF45E4-EDBB-4D22-B59B-DFCECB74E6B5}" type="slidenum">
              <a:rPr lang="en-GB" smtClean="0"/>
              <a:t>‹#›</a:t>
            </a:fld>
            <a:endParaRPr lang="en-GB"/>
          </a:p>
        </p:txBody>
      </p:sp>
    </p:spTree>
    <p:extLst>
      <p:ext uri="{BB962C8B-B14F-4D97-AF65-F5344CB8AC3E}">
        <p14:creationId xmlns:p14="http://schemas.microsoft.com/office/powerpoint/2010/main" val="348793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9899469" y="6260195"/>
            <a:ext cx="3840480" cy="511175"/>
          </a:xfrm>
          <a:prstGeom prst="rect">
            <a:avLst/>
          </a:prstGeom>
        </p:spPr>
        <p:txBody>
          <a:bodyPr/>
          <a:lstStyle/>
          <a:p>
            <a:fld id="{A6EF45E4-EDBB-4D22-B59B-DFCECB74E6B5}" type="slidenum">
              <a:rPr lang="en-GB" smtClean="0"/>
              <a:t>‹#›</a:t>
            </a:fld>
            <a:endParaRPr lang="en-GB"/>
          </a:p>
        </p:txBody>
      </p:sp>
    </p:spTree>
    <p:extLst>
      <p:ext uri="{BB962C8B-B14F-4D97-AF65-F5344CB8AC3E}">
        <p14:creationId xmlns:p14="http://schemas.microsoft.com/office/powerpoint/2010/main" val="821731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C207E0-CB3E-43AB-909E-8396633E077D}"/>
              </a:ext>
            </a:extLst>
          </p:cNvPr>
          <p:cNvPicPr>
            <a:picLocks noChangeAspect="1"/>
          </p:cNvPicPr>
          <p:nvPr userDrawn="1"/>
        </p:nvPicPr>
        <p:blipFill>
          <a:blip r:embed="rId2"/>
          <a:stretch>
            <a:fillRect/>
          </a:stretch>
        </p:blipFill>
        <p:spPr>
          <a:xfrm>
            <a:off x="1" y="0"/>
            <a:ext cx="6089122" cy="9601200"/>
          </a:xfrm>
          <a:prstGeom prst="rect">
            <a:avLst/>
          </a:prstGeom>
        </p:spPr>
      </p:pic>
      <p:pic>
        <p:nvPicPr>
          <p:cNvPr id="8" name="Picture 7">
            <a:extLst>
              <a:ext uri="{FF2B5EF4-FFF2-40B4-BE49-F238E27FC236}">
                <a16:creationId xmlns:a16="http://schemas.microsoft.com/office/drawing/2014/main" id="{3CCFEF71-7EE7-48F3-B969-08148DADF39C}"/>
              </a:ext>
            </a:extLst>
          </p:cNvPr>
          <p:cNvPicPr>
            <a:picLocks noChangeAspect="1"/>
          </p:cNvPicPr>
          <p:nvPr userDrawn="1"/>
        </p:nvPicPr>
        <p:blipFill>
          <a:blip r:embed="rId2"/>
          <a:stretch>
            <a:fillRect/>
          </a:stretch>
        </p:blipFill>
        <p:spPr>
          <a:xfrm>
            <a:off x="6027421" y="0"/>
            <a:ext cx="6089122" cy="9601200"/>
          </a:xfrm>
          <a:prstGeom prst="rect">
            <a:avLst/>
          </a:prstGeom>
        </p:spPr>
      </p:pic>
      <p:pic>
        <p:nvPicPr>
          <p:cNvPr id="9" name="Picture 8">
            <a:extLst>
              <a:ext uri="{FF2B5EF4-FFF2-40B4-BE49-F238E27FC236}">
                <a16:creationId xmlns:a16="http://schemas.microsoft.com/office/drawing/2014/main" id="{1AC5451E-9D5E-40F5-ADB5-A03E4914F8D7}"/>
              </a:ext>
            </a:extLst>
          </p:cNvPr>
          <p:cNvPicPr>
            <a:picLocks noChangeAspect="1"/>
          </p:cNvPicPr>
          <p:nvPr userDrawn="1"/>
        </p:nvPicPr>
        <p:blipFill>
          <a:blip r:embed="rId2"/>
          <a:stretch>
            <a:fillRect/>
          </a:stretch>
        </p:blipFill>
        <p:spPr>
          <a:xfrm>
            <a:off x="12100307" y="0"/>
            <a:ext cx="6089122" cy="9601200"/>
          </a:xfrm>
          <a:prstGeom prst="rect">
            <a:avLst/>
          </a:prstGeom>
        </p:spPr>
      </p:pic>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lstStyle>
            <a:lvl1pPr algn="ctr">
              <a:defRPr sz="84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normAutofit/>
          </a:bodyPr>
          <a:lstStyle>
            <a:lvl1pPr marL="0" indent="0" algn="ctr">
              <a:buNone/>
              <a:defRPr sz="560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00"/>
            </a:lvl3pPr>
            <a:lvl4pPr marL="1920240" indent="0" algn="ctr">
              <a:buNone/>
              <a:defRPr sz="2200"/>
            </a:lvl4pPr>
            <a:lvl5pPr marL="2560320" indent="0" algn="ctr">
              <a:buNone/>
              <a:defRPr sz="2200"/>
            </a:lvl5pPr>
            <a:lvl6pPr marL="3200400" indent="0" algn="ctr">
              <a:buNone/>
              <a:defRPr sz="2200"/>
            </a:lvl6pPr>
            <a:lvl7pPr marL="3840480" indent="0" algn="ctr">
              <a:buNone/>
              <a:defRPr sz="2200"/>
            </a:lvl7pPr>
            <a:lvl8pPr marL="4480560" indent="0" algn="ctr">
              <a:buNone/>
              <a:defRPr sz="2200"/>
            </a:lvl8pPr>
            <a:lvl9pPr marL="5120640" indent="0" algn="ctr">
              <a:buNone/>
              <a:defRPr sz="2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0" name="Picture 9">
            <a:extLst>
              <a:ext uri="{FF2B5EF4-FFF2-40B4-BE49-F238E27FC236}">
                <a16:creationId xmlns:a16="http://schemas.microsoft.com/office/drawing/2014/main" id="{D6A639B6-EFE3-4F0D-941D-6E6B69F4F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281248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A0FEA9-01AF-47DB-8240-824028F9EFB6}"/>
              </a:ext>
            </a:extLst>
          </p:cNvPr>
          <p:cNvSpPr/>
          <p:nvPr userDrawn="1"/>
        </p:nvSpPr>
        <p:spPr>
          <a:xfrm>
            <a:off x="0" y="0"/>
            <a:ext cx="17068800" cy="9601200"/>
          </a:xfrm>
          <a:prstGeom prst="rect">
            <a:avLst/>
          </a:prstGeom>
          <a:solidFill>
            <a:srgbClr val="FE8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lstStyle>
            <a:lvl1pPr algn="ctr">
              <a:defRPr sz="84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lstStyle>
            <a:lvl1pPr marL="0" indent="0" algn="ctr">
              <a:buNone/>
              <a:defRPr sz="340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00"/>
            </a:lvl3pPr>
            <a:lvl4pPr marL="1920240" indent="0" algn="ctr">
              <a:buNone/>
              <a:defRPr sz="2200"/>
            </a:lvl4pPr>
            <a:lvl5pPr marL="2560320" indent="0" algn="ctr">
              <a:buNone/>
              <a:defRPr sz="2200"/>
            </a:lvl5pPr>
            <a:lvl6pPr marL="3200400" indent="0" algn="ctr">
              <a:buNone/>
              <a:defRPr sz="2200"/>
            </a:lvl6pPr>
            <a:lvl7pPr marL="3840480" indent="0" algn="ctr">
              <a:buNone/>
              <a:defRPr sz="2200"/>
            </a:lvl7pPr>
            <a:lvl8pPr marL="4480560" indent="0" algn="ctr">
              <a:buNone/>
              <a:defRPr sz="2200"/>
            </a:lvl8pPr>
            <a:lvl9pPr marL="5120640" indent="0" algn="ctr">
              <a:buNone/>
              <a:defRPr sz="2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3" name="Picture 12">
            <a:extLst>
              <a:ext uri="{FF2B5EF4-FFF2-40B4-BE49-F238E27FC236}">
                <a16:creationId xmlns:a16="http://schemas.microsoft.com/office/drawing/2014/main" id="{CAE45210-8230-41EB-ABBF-8EA8C33B1E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1536742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80B69F-5870-4347-B1F5-C6FD77419F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055"/>
          <a:stretch/>
        </p:blipFill>
        <p:spPr>
          <a:xfrm>
            <a:off x="12150112" y="6355441"/>
            <a:ext cx="4948532" cy="3262144"/>
          </a:xfrm>
          <a:prstGeom prst="rect">
            <a:avLst/>
          </a:prstGeom>
        </p:spPr>
      </p:pic>
      <p:pic>
        <p:nvPicPr>
          <p:cNvPr id="32" name="Picture 31">
            <a:extLst>
              <a:ext uri="{FF2B5EF4-FFF2-40B4-BE49-F238E27FC236}">
                <a16:creationId xmlns:a16="http://schemas.microsoft.com/office/drawing/2014/main" id="{786F4DDC-7008-4172-B028-26787499EF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262"/>
          <a:stretch/>
        </p:blipFill>
        <p:spPr>
          <a:xfrm>
            <a:off x="9532743" y="6355441"/>
            <a:ext cx="2632316" cy="3246699"/>
          </a:xfrm>
          <a:prstGeom prst="rect">
            <a:avLst/>
          </a:prstGeom>
        </p:spPr>
      </p:pic>
      <p:pic>
        <p:nvPicPr>
          <p:cNvPr id="38" name="Picture 37">
            <a:extLst>
              <a:ext uri="{FF2B5EF4-FFF2-40B4-BE49-F238E27FC236}">
                <a16:creationId xmlns:a16="http://schemas.microsoft.com/office/drawing/2014/main" id="{1E5AC610-B2DE-4978-A014-8FC81D530A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6248" y="6355440"/>
            <a:ext cx="2460406" cy="3280542"/>
          </a:xfrm>
          <a:prstGeom prst="rect">
            <a:avLst/>
          </a:prstGeom>
        </p:spPr>
      </p:pic>
      <p:pic>
        <p:nvPicPr>
          <p:cNvPr id="18" name="Picture 17">
            <a:extLst>
              <a:ext uri="{FF2B5EF4-FFF2-40B4-BE49-F238E27FC236}">
                <a16:creationId xmlns:a16="http://schemas.microsoft.com/office/drawing/2014/main" id="{3E1D3BE6-5278-4A88-8083-53FCBA027F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01187" y="6355441"/>
            <a:ext cx="2174764" cy="3262144"/>
          </a:xfrm>
          <a:prstGeom prst="rect">
            <a:avLst/>
          </a:prstGeom>
        </p:spPr>
      </p:pic>
      <p:pic>
        <p:nvPicPr>
          <p:cNvPr id="24" name="Picture 23">
            <a:extLst>
              <a:ext uri="{FF2B5EF4-FFF2-40B4-BE49-F238E27FC236}">
                <a16:creationId xmlns:a16="http://schemas.microsoft.com/office/drawing/2014/main" id="{6370EEEB-ED81-4CB6-80C9-7893356CF5F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6355440"/>
            <a:ext cx="4901184" cy="3269053"/>
          </a:xfrm>
          <a:prstGeom prst="rect">
            <a:avLst/>
          </a:prstGeom>
        </p:spPr>
      </p:pic>
      <p:pic>
        <p:nvPicPr>
          <p:cNvPr id="16" name="Picture 15">
            <a:extLst>
              <a:ext uri="{FF2B5EF4-FFF2-40B4-BE49-F238E27FC236}">
                <a16:creationId xmlns:a16="http://schemas.microsoft.com/office/drawing/2014/main" id="{1FCD8828-2549-4F4B-B4EE-553690093BE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90549" y="3370369"/>
            <a:ext cx="4678251" cy="2994081"/>
          </a:xfrm>
          <a:prstGeom prst="rect">
            <a:avLst/>
          </a:prstGeom>
        </p:spPr>
      </p:pic>
      <p:pic>
        <p:nvPicPr>
          <p:cNvPr id="28" name="Picture 27">
            <a:extLst>
              <a:ext uri="{FF2B5EF4-FFF2-40B4-BE49-F238E27FC236}">
                <a16:creationId xmlns:a16="http://schemas.microsoft.com/office/drawing/2014/main" id="{56857578-DA3E-4C97-9C01-BFCDA01812B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13815" y="3372164"/>
            <a:ext cx="4424077" cy="2992286"/>
          </a:xfrm>
          <a:prstGeom prst="rect">
            <a:avLst/>
          </a:prstGeom>
        </p:spPr>
      </p:pic>
      <p:pic>
        <p:nvPicPr>
          <p:cNvPr id="36" name="Picture 35">
            <a:extLst>
              <a:ext uri="{FF2B5EF4-FFF2-40B4-BE49-F238E27FC236}">
                <a16:creationId xmlns:a16="http://schemas.microsoft.com/office/drawing/2014/main" id="{CE439583-D1B7-4B02-AB9D-33DF32937C7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965"/>
          <a:stretch/>
        </p:blipFill>
        <p:spPr>
          <a:xfrm>
            <a:off x="3967841" y="3371761"/>
            <a:ext cx="4045972" cy="2974864"/>
          </a:xfrm>
          <a:prstGeom prst="rect">
            <a:avLst/>
          </a:prstGeom>
        </p:spPr>
      </p:pic>
      <p:pic>
        <p:nvPicPr>
          <p:cNvPr id="20" name="Picture 19">
            <a:extLst>
              <a:ext uri="{FF2B5EF4-FFF2-40B4-BE49-F238E27FC236}">
                <a16:creationId xmlns:a16="http://schemas.microsoft.com/office/drawing/2014/main" id="{516E213E-E6F8-4B89-9F0F-CB39A322470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370744"/>
            <a:ext cx="3967841" cy="2975881"/>
          </a:xfrm>
          <a:prstGeom prst="rect">
            <a:avLst/>
          </a:prstGeom>
        </p:spPr>
      </p:pic>
      <p:pic>
        <p:nvPicPr>
          <p:cNvPr id="26" name="Picture 25">
            <a:extLst>
              <a:ext uri="{FF2B5EF4-FFF2-40B4-BE49-F238E27FC236}">
                <a16:creationId xmlns:a16="http://schemas.microsoft.com/office/drawing/2014/main" id="{AE44DAE7-06E9-4EC0-9032-5E46598C6AA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36" r="2120" b="2574"/>
          <a:stretch/>
        </p:blipFill>
        <p:spPr>
          <a:xfrm>
            <a:off x="12552745" y="-7372"/>
            <a:ext cx="4503125" cy="3376801"/>
          </a:xfrm>
          <a:prstGeom prst="rect">
            <a:avLst/>
          </a:prstGeom>
        </p:spPr>
      </p:pic>
      <p:pic>
        <p:nvPicPr>
          <p:cNvPr id="14" name="Picture 13">
            <a:extLst>
              <a:ext uri="{FF2B5EF4-FFF2-40B4-BE49-F238E27FC236}">
                <a16:creationId xmlns:a16="http://schemas.microsoft.com/office/drawing/2014/main" id="{6C91AEEE-8CA6-47CE-839B-453A0676C52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1111" t="984" r="-1" b="797"/>
          <a:stretch/>
        </p:blipFill>
        <p:spPr>
          <a:xfrm>
            <a:off x="9580186" y="-7372"/>
            <a:ext cx="2985489" cy="3376800"/>
          </a:xfrm>
          <a:prstGeom prst="rect">
            <a:avLst/>
          </a:prstGeom>
        </p:spPr>
      </p:pic>
      <p:pic>
        <p:nvPicPr>
          <p:cNvPr id="30" name="Picture 29">
            <a:extLst>
              <a:ext uri="{FF2B5EF4-FFF2-40B4-BE49-F238E27FC236}">
                <a16:creationId xmlns:a16="http://schemas.microsoft.com/office/drawing/2014/main" id="{E9F807F7-DA94-4C14-BDCB-7BD3F9DFCF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05761" y="0"/>
            <a:ext cx="5074427" cy="3376800"/>
          </a:xfrm>
          <a:prstGeom prst="rect">
            <a:avLst/>
          </a:prstGeom>
        </p:spPr>
      </p:pic>
      <p:pic>
        <p:nvPicPr>
          <p:cNvPr id="9" name="Picture 8">
            <a:extLst>
              <a:ext uri="{FF2B5EF4-FFF2-40B4-BE49-F238E27FC236}">
                <a16:creationId xmlns:a16="http://schemas.microsoft.com/office/drawing/2014/main" id="{A072FD14-F07E-472A-B162-D4EAE530B1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4503128" cy="3377346"/>
          </a:xfrm>
          <a:prstGeom prst="rect">
            <a:avLst/>
          </a:prstGeom>
        </p:spPr>
      </p:pic>
      <p:sp>
        <p:nvSpPr>
          <p:cNvPr id="7" name="Rectangle 6">
            <a:extLst>
              <a:ext uri="{FF2B5EF4-FFF2-40B4-BE49-F238E27FC236}">
                <a16:creationId xmlns:a16="http://schemas.microsoft.com/office/drawing/2014/main" id="{9BA0FEA9-01AF-47DB-8240-824028F9EFB6}"/>
              </a:ext>
            </a:extLst>
          </p:cNvPr>
          <p:cNvSpPr/>
          <p:nvPr userDrawn="1"/>
        </p:nvSpPr>
        <p:spPr>
          <a:xfrm>
            <a:off x="-112771" y="-116377"/>
            <a:ext cx="17310882" cy="9752359"/>
          </a:xfrm>
          <a:prstGeom prst="rect">
            <a:avLst/>
          </a:prstGeom>
          <a:solidFill>
            <a:srgbClr val="FE8E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normAutofit/>
          </a:bodyPr>
          <a:lstStyle>
            <a:lvl1pPr algn="ctr">
              <a:defRPr sz="112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normAutofit/>
          </a:bodyPr>
          <a:lstStyle>
            <a:lvl1pPr marL="0" indent="0" algn="ctr">
              <a:buNone/>
              <a:defRPr sz="560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00"/>
            </a:lvl3pPr>
            <a:lvl4pPr marL="1920240" indent="0" algn="ctr">
              <a:buNone/>
              <a:defRPr sz="2200"/>
            </a:lvl4pPr>
            <a:lvl5pPr marL="2560320" indent="0" algn="ctr">
              <a:buNone/>
              <a:defRPr sz="2200"/>
            </a:lvl5pPr>
            <a:lvl6pPr marL="3200400" indent="0" algn="ctr">
              <a:buNone/>
              <a:defRPr sz="2200"/>
            </a:lvl6pPr>
            <a:lvl7pPr marL="3840480" indent="0" algn="ctr">
              <a:buNone/>
              <a:defRPr sz="2200"/>
            </a:lvl7pPr>
            <a:lvl8pPr marL="4480560" indent="0" algn="ctr">
              <a:buNone/>
              <a:defRPr sz="2200"/>
            </a:lvl8pPr>
            <a:lvl9pPr marL="5120640" indent="0" algn="ctr">
              <a:buNone/>
              <a:defRPr sz="2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3" name="Picture 12">
            <a:extLst>
              <a:ext uri="{FF2B5EF4-FFF2-40B4-BE49-F238E27FC236}">
                <a16:creationId xmlns:a16="http://schemas.microsoft.com/office/drawing/2014/main" id="{CAE45210-8230-41EB-ABBF-8EA8C33B1E8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4131005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36661"/>
            <a:ext cx="5235791" cy="659609"/>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59393" y="191135"/>
            <a:ext cx="5978683" cy="8117847"/>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357184" y="-2012216"/>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54565B"/>
                </a:solidFill>
                <a:latin typeface="Impact" panose="020B080603090205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83791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59613"/>
            <a:ext cx="5235791" cy="613701"/>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86673" y="380026"/>
            <a:ext cx="5532043"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763026" y="-2126311"/>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CD8EDC"/>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7673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68070"/>
            <a:ext cx="5235791" cy="596788"/>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26416" y="407423"/>
            <a:ext cx="5413563"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230122" y="-2137494"/>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FE8E96"/>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7152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whitebas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7BF71D-B9D9-CB45-A6C1-9B72E847B7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65265"/>
            <a:ext cx="17233279" cy="10166464"/>
          </a:xfrm>
          <a:prstGeom prst="rect">
            <a:avLst/>
          </a:prstGeom>
        </p:spPr>
      </p:pic>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0893DE9-C358-114C-9C22-71F83CF75E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31ECF7E1-37E2-FC45-B226-E5401CE6B5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Tree>
    <p:extLst>
      <p:ext uri="{BB962C8B-B14F-4D97-AF65-F5344CB8AC3E}">
        <p14:creationId xmlns:p14="http://schemas.microsoft.com/office/powerpoint/2010/main" val="17900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89357" y="380028"/>
            <a:ext cx="5960388"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2054841" y="-2083628"/>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88082" y="8868070"/>
            <a:ext cx="4973993" cy="596788"/>
          </a:xfrm>
          <a:prstGeom prst="rect">
            <a:avLst/>
          </a:prstGeom>
        </p:spPr>
      </p:pic>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6FC2B4"/>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a:xfrm>
            <a:off x="1173480" y="2555875"/>
            <a:ext cx="14721840" cy="609187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36378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59599" y="380028"/>
            <a:ext cx="5419904" cy="7928955"/>
          </a:xfrm>
          <a:prstGeom prst="rect">
            <a:avLst/>
          </a:prstGeom>
        </p:spPr>
      </p:pic>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88082" y="8870366"/>
            <a:ext cx="4973993" cy="592196"/>
          </a:xfrm>
          <a:prstGeom prst="rect">
            <a:avLst/>
          </a:prstGeom>
        </p:spPr>
      </p:pic>
      <p:sp>
        <p:nvSpPr>
          <p:cNvPr id="11" name="Rectangle 10">
            <a:extLst>
              <a:ext uri="{FF2B5EF4-FFF2-40B4-BE49-F238E27FC236}">
                <a16:creationId xmlns:a16="http://schemas.microsoft.com/office/drawing/2014/main" id="{4AB73DF9-B91F-4C3C-8DF5-3702EFE7FB64}"/>
              </a:ext>
            </a:extLst>
          </p:cNvPr>
          <p:cNvSpPr/>
          <p:nvPr userDrawn="1"/>
        </p:nvSpPr>
        <p:spPr>
          <a:xfrm>
            <a:off x="12054841" y="-2083628"/>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FFC66E"/>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a:xfrm>
            <a:off x="1173480" y="2555875"/>
            <a:ext cx="14721840" cy="609187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7460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77FF-4128-415D-9363-1A9184123025}"/>
              </a:ext>
            </a:extLst>
          </p:cNvPr>
          <p:cNvSpPr>
            <a:spLocks noGrp="1"/>
          </p:cNvSpPr>
          <p:nvPr>
            <p:ph type="title"/>
          </p:nvPr>
        </p:nvSpPr>
        <p:spPr>
          <a:xfrm>
            <a:off x="1164590" y="2393634"/>
            <a:ext cx="14721840" cy="3993832"/>
          </a:xfrm>
        </p:spPr>
        <p:txBody>
          <a:bodyPr anchor="b"/>
          <a:lstStyle>
            <a:lvl1pPr>
              <a:defRPr sz="8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C84F31-6644-4BAC-ABAE-5D26E84F59DF}"/>
              </a:ext>
            </a:extLst>
          </p:cNvPr>
          <p:cNvSpPr>
            <a:spLocks noGrp="1"/>
          </p:cNvSpPr>
          <p:nvPr>
            <p:ph type="body" idx="1"/>
          </p:nvPr>
        </p:nvSpPr>
        <p:spPr>
          <a:xfrm>
            <a:off x="1164590" y="6425249"/>
            <a:ext cx="14721840" cy="2100262"/>
          </a:xfrm>
        </p:spPr>
        <p:txBody>
          <a:bodyPr/>
          <a:lstStyle>
            <a:lvl1pPr marL="0" indent="0">
              <a:buNone/>
              <a:defRPr sz="3400">
                <a:solidFill>
                  <a:schemeClr val="tx1">
                    <a:tint val="75000"/>
                  </a:schemeClr>
                </a:solidFill>
              </a:defRPr>
            </a:lvl1pPr>
            <a:lvl2pPr marL="640080" indent="0">
              <a:buNone/>
              <a:defRPr sz="2800">
                <a:solidFill>
                  <a:schemeClr val="tx1">
                    <a:tint val="75000"/>
                  </a:schemeClr>
                </a:solidFill>
              </a:defRPr>
            </a:lvl2pPr>
            <a:lvl3pPr marL="1280160" indent="0">
              <a:buNone/>
              <a:defRPr sz="2500">
                <a:solidFill>
                  <a:schemeClr val="tx1">
                    <a:tint val="75000"/>
                  </a:schemeClr>
                </a:solidFill>
              </a:defRPr>
            </a:lvl3pPr>
            <a:lvl4pPr marL="1920240" indent="0">
              <a:buNone/>
              <a:defRPr sz="2200">
                <a:solidFill>
                  <a:schemeClr val="tx1">
                    <a:tint val="75000"/>
                  </a:schemeClr>
                </a:solidFill>
              </a:defRPr>
            </a:lvl4pPr>
            <a:lvl5pPr marL="2560320" indent="0">
              <a:buNone/>
              <a:defRPr sz="2200">
                <a:solidFill>
                  <a:schemeClr val="tx1">
                    <a:tint val="75000"/>
                  </a:schemeClr>
                </a:solidFill>
              </a:defRPr>
            </a:lvl5pPr>
            <a:lvl6pPr marL="3200400" indent="0">
              <a:buNone/>
              <a:defRPr sz="2200">
                <a:solidFill>
                  <a:schemeClr val="tx1">
                    <a:tint val="75000"/>
                  </a:schemeClr>
                </a:solidFill>
              </a:defRPr>
            </a:lvl6pPr>
            <a:lvl7pPr marL="3840480" indent="0">
              <a:buNone/>
              <a:defRPr sz="2200">
                <a:solidFill>
                  <a:schemeClr val="tx1">
                    <a:tint val="75000"/>
                  </a:schemeClr>
                </a:solidFill>
              </a:defRPr>
            </a:lvl7pPr>
            <a:lvl8pPr marL="4480560" indent="0">
              <a:buNone/>
              <a:defRPr sz="2200">
                <a:solidFill>
                  <a:schemeClr val="tx1">
                    <a:tint val="75000"/>
                  </a:schemeClr>
                </a:solidFill>
              </a:defRPr>
            </a:lvl8pPr>
            <a:lvl9pPr marL="5120640" indent="0">
              <a:buNone/>
              <a:defRPr sz="2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2DA26D-9E10-4B40-B590-EB1DBB7CE803}"/>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6622B465-69C8-437F-9055-03CA6006CE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3DE80-E738-48CC-A06D-C40E4734AF52}"/>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781657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8635-3316-41DD-BADB-6AEB45EDE9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3C2BB0-285B-43AC-A559-0F61113FF700}"/>
              </a:ext>
            </a:extLst>
          </p:cNvPr>
          <p:cNvSpPr>
            <a:spLocks noGrp="1"/>
          </p:cNvSpPr>
          <p:nvPr>
            <p:ph sz="half" idx="1"/>
          </p:nvPr>
        </p:nvSpPr>
        <p:spPr>
          <a:xfrm>
            <a:off x="11734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F7E894-1018-4093-ABC4-3576D8BD9046}"/>
              </a:ext>
            </a:extLst>
          </p:cNvPr>
          <p:cNvSpPr>
            <a:spLocks noGrp="1"/>
          </p:cNvSpPr>
          <p:nvPr>
            <p:ph sz="half" idx="2"/>
          </p:nvPr>
        </p:nvSpPr>
        <p:spPr>
          <a:xfrm>
            <a:off x="86410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1CC882-CAD3-4292-AE48-F61A03B13531}"/>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6" name="Footer Placeholder 5">
            <a:extLst>
              <a:ext uri="{FF2B5EF4-FFF2-40B4-BE49-F238E27FC236}">
                <a16:creationId xmlns:a16="http://schemas.microsoft.com/office/drawing/2014/main" id="{1A137C06-DA47-4E10-B2AD-0CF457DE07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31C5F-87BC-42CB-8A10-7D057241A009}"/>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147166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5E7D-8C3A-4593-BFF0-899475307660}"/>
              </a:ext>
            </a:extLst>
          </p:cNvPr>
          <p:cNvSpPr>
            <a:spLocks noGrp="1"/>
          </p:cNvSpPr>
          <p:nvPr>
            <p:ph type="title"/>
          </p:nvPr>
        </p:nvSpPr>
        <p:spPr>
          <a:xfrm>
            <a:off x="1175703" y="511176"/>
            <a:ext cx="14721840" cy="185578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457167-182F-4541-89EC-6921675C9601}"/>
              </a:ext>
            </a:extLst>
          </p:cNvPr>
          <p:cNvSpPr>
            <a:spLocks noGrp="1"/>
          </p:cNvSpPr>
          <p:nvPr>
            <p:ph type="body" idx="1"/>
          </p:nvPr>
        </p:nvSpPr>
        <p:spPr>
          <a:xfrm>
            <a:off x="1175704" y="2353628"/>
            <a:ext cx="7220902" cy="115347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a:t>Edit Master text styles</a:t>
            </a:r>
          </a:p>
        </p:txBody>
      </p:sp>
      <p:sp>
        <p:nvSpPr>
          <p:cNvPr id="4" name="Content Placeholder 3">
            <a:extLst>
              <a:ext uri="{FF2B5EF4-FFF2-40B4-BE49-F238E27FC236}">
                <a16:creationId xmlns:a16="http://schemas.microsoft.com/office/drawing/2014/main" id="{C343D9B9-233B-4A84-BDC2-0979FFB41F4E}"/>
              </a:ext>
            </a:extLst>
          </p:cNvPr>
          <p:cNvSpPr>
            <a:spLocks noGrp="1"/>
          </p:cNvSpPr>
          <p:nvPr>
            <p:ph sz="half" idx="2"/>
          </p:nvPr>
        </p:nvSpPr>
        <p:spPr>
          <a:xfrm>
            <a:off x="1175704" y="3507105"/>
            <a:ext cx="7220902"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E6153C-D368-45B8-8A08-D3E092D534CE}"/>
              </a:ext>
            </a:extLst>
          </p:cNvPr>
          <p:cNvSpPr>
            <a:spLocks noGrp="1"/>
          </p:cNvSpPr>
          <p:nvPr>
            <p:ph type="body" sz="quarter" idx="3"/>
          </p:nvPr>
        </p:nvSpPr>
        <p:spPr>
          <a:xfrm>
            <a:off x="8641080" y="2353628"/>
            <a:ext cx="7256463" cy="115347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a:t>Edit Master text styles</a:t>
            </a:r>
          </a:p>
        </p:txBody>
      </p:sp>
      <p:sp>
        <p:nvSpPr>
          <p:cNvPr id="6" name="Content Placeholder 5">
            <a:extLst>
              <a:ext uri="{FF2B5EF4-FFF2-40B4-BE49-F238E27FC236}">
                <a16:creationId xmlns:a16="http://schemas.microsoft.com/office/drawing/2014/main" id="{7B96235A-608E-40B2-818F-64473F63C1CD}"/>
              </a:ext>
            </a:extLst>
          </p:cNvPr>
          <p:cNvSpPr>
            <a:spLocks noGrp="1"/>
          </p:cNvSpPr>
          <p:nvPr>
            <p:ph sz="quarter" idx="4"/>
          </p:nvPr>
        </p:nvSpPr>
        <p:spPr>
          <a:xfrm>
            <a:off x="8641080" y="3507105"/>
            <a:ext cx="7256463"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8E9D4F-BAF6-4ABF-8F5B-6D8D6A27F5DB}"/>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8" name="Footer Placeholder 7">
            <a:extLst>
              <a:ext uri="{FF2B5EF4-FFF2-40B4-BE49-F238E27FC236}">
                <a16:creationId xmlns:a16="http://schemas.microsoft.com/office/drawing/2014/main" id="{F345EEFE-3C9D-479F-80F3-7AD218BF85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D6FD85-960B-4B71-A737-9B88AA19B0B2}"/>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3490445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9A79-5BCC-4EC3-BB14-43381AEFDB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FD4EBF-50D5-453C-800E-C79668162413}"/>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4" name="Footer Placeholder 3">
            <a:extLst>
              <a:ext uri="{FF2B5EF4-FFF2-40B4-BE49-F238E27FC236}">
                <a16:creationId xmlns:a16="http://schemas.microsoft.com/office/drawing/2014/main" id="{B9231329-CD3F-488A-A223-44EA24C4E1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372298-EF32-488B-82BE-00862CC1ACFF}"/>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1396892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AFFD6-9001-4904-AB52-EE204F4CF0A3}"/>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3" name="Footer Placeholder 2">
            <a:extLst>
              <a:ext uri="{FF2B5EF4-FFF2-40B4-BE49-F238E27FC236}">
                <a16:creationId xmlns:a16="http://schemas.microsoft.com/office/drawing/2014/main" id="{378D11DB-BB0A-4C92-8ED4-C7B88ABB2B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4E58A8-50AE-43B2-86B0-51E56A84A6AD}"/>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1799286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67BD-7404-4812-B96F-23833B8DB93C}"/>
              </a:ext>
            </a:extLst>
          </p:cNvPr>
          <p:cNvSpPr>
            <a:spLocks noGrp="1"/>
          </p:cNvSpPr>
          <p:nvPr>
            <p:ph type="title"/>
          </p:nvPr>
        </p:nvSpPr>
        <p:spPr>
          <a:xfrm>
            <a:off x="1175704" y="640080"/>
            <a:ext cx="5505132" cy="2240280"/>
          </a:xfrm>
        </p:spPr>
        <p:txBody>
          <a:bodyPr anchor="b"/>
          <a:lstStyle>
            <a:lvl1pPr>
              <a:defRPr sz="45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9660F-1DA9-4272-86A6-3DFEB594D125}"/>
              </a:ext>
            </a:extLst>
          </p:cNvPr>
          <p:cNvSpPr>
            <a:spLocks noGrp="1"/>
          </p:cNvSpPr>
          <p:nvPr>
            <p:ph idx="1"/>
          </p:nvPr>
        </p:nvSpPr>
        <p:spPr>
          <a:xfrm>
            <a:off x="7256463" y="1382396"/>
            <a:ext cx="8641080" cy="6823075"/>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0AFEA2-DEFB-411D-A9F7-6DAD46E2505A}"/>
              </a:ext>
            </a:extLst>
          </p:cNvPr>
          <p:cNvSpPr>
            <a:spLocks noGrp="1"/>
          </p:cNvSpPr>
          <p:nvPr>
            <p:ph type="body" sz="half" idx="2"/>
          </p:nvPr>
        </p:nvSpPr>
        <p:spPr>
          <a:xfrm>
            <a:off x="1175704" y="2880360"/>
            <a:ext cx="5505132" cy="5336223"/>
          </a:xfrm>
        </p:spPr>
        <p:txBody>
          <a:bodyPr/>
          <a:lstStyle>
            <a:lvl1pPr marL="0" indent="0">
              <a:buNone/>
              <a:defRPr sz="2200"/>
            </a:lvl1pPr>
            <a:lvl2pPr marL="640080" indent="0">
              <a:buNone/>
              <a:defRPr sz="2000"/>
            </a:lvl2pPr>
            <a:lvl3pPr marL="1280160" indent="0">
              <a:buNone/>
              <a:defRPr sz="170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a:extLst>
              <a:ext uri="{FF2B5EF4-FFF2-40B4-BE49-F238E27FC236}">
                <a16:creationId xmlns:a16="http://schemas.microsoft.com/office/drawing/2014/main" id="{AAF61078-AF5A-4A21-805A-74601DACB37B}"/>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6" name="Footer Placeholder 5">
            <a:extLst>
              <a:ext uri="{FF2B5EF4-FFF2-40B4-BE49-F238E27FC236}">
                <a16:creationId xmlns:a16="http://schemas.microsoft.com/office/drawing/2014/main" id="{C4BB98AB-80EB-4101-A38C-4D653135D7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3F46EF-EEE1-47CE-91FD-CCA02F7C4BE3}"/>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2516923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0C53-31B1-4305-98AD-B54A1DDD4530}"/>
              </a:ext>
            </a:extLst>
          </p:cNvPr>
          <p:cNvSpPr>
            <a:spLocks noGrp="1"/>
          </p:cNvSpPr>
          <p:nvPr>
            <p:ph type="title"/>
          </p:nvPr>
        </p:nvSpPr>
        <p:spPr>
          <a:xfrm>
            <a:off x="1175704" y="640080"/>
            <a:ext cx="5505132" cy="2240280"/>
          </a:xfrm>
        </p:spPr>
        <p:txBody>
          <a:bodyPr anchor="b"/>
          <a:lstStyle>
            <a:lvl1pPr>
              <a:defRPr sz="45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C9B35F-6132-4DEB-B518-13F2D760302D}"/>
              </a:ext>
            </a:extLst>
          </p:cNvPr>
          <p:cNvSpPr>
            <a:spLocks noGrp="1"/>
          </p:cNvSpPr>
          <p:nvPr>
            <p:ph type="pic" idx="1"/>
          </p:nvPr>
        </p:nvSpPr>
        <p:spPr>
          <a:xfrm>
            <a:off x="7256463" y="1382396"/>
            <a:ext cx="8641080" cy="6823075"/>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lang="en-GB"/>
          </a:p>
        </p:txBody>
      </p:sp>
      <p:sp>
        <p:nvSpPr>
          <p:cNvPr id="4" name="Text Placeholder 3">
            <a:extLst>
              <a:ext uri="{FF2B5EF4-FFF2-40B4-BE49-F238E27FC236}">
                <a16:creationId xmlns:a16="http://schemas.microsoft.com/office/drawing/2014/main" id="{5D51A178-6A4E-4D60-A9C1-F0C665745832}"/>
              </a:ext>
            </a:extLst>
          </p:cNvPr>
          <p:cNvSpPr>
            <a:spLocks noGrp="1"/>
          </p:cNvSpPr>
          <p:nvPr>
            <p:ph type="body" sz="half" idx="2"/>
          </p:nvPr>
        </p:nvSpPr>
        <p:spPr>
          <a:xfrm>
            <a:off x="1175704" y="2880360"/>
            <a:ext cx="5505132" cy="5336223"/>
          </a:xfrm>
        </p:spPr>
        <p:txBody>
          <a:bodyPr/>
          <a:lstStyle>
            <a:lvl1pPr marL="0" indent="0">
              <a:buNone/>
              <a:defRPr sz="2200"/>
            </a:lvl1pPr>
            <a:lvl2pPr marL="640080" indent="0">
              <a:buNone/>
              <a:defRPr sz="2000"/>
            </a:lvl2pPr>
            <a:lvl3pPr marL="1280160" indent="0">
              <a:buNone/>
              <a:defRPr sz="170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a:extLst>
              <a:ext uri="{FF2B5EF4-FFF2-40B4-BE49-F238E27FC236}">
                <a16:creationId xmlns:a16="http://schemas.microsoft.com/office/drawing/2014/main" id="{A5F725DE-61DE-49CD-AB0F-EDFC0C5441A2}"/>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6" name="Footer Placeholder 5">
            <a:extLst>
              <a:ext uri="{FF2B5EF4-FFF2-40B4-BE49-F238E27FC236}">
                <a16:creationId xmlns:a16="http://schemas.microsoft.com/office/drawing/2014/main" id="{EA1FD138-8DC5-42A8-A71E-58018CE327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81487A-56A4-4E9B-9198-75965AAD7AEC}"/>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2949507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2096-0E66-495D-B06F-140481716E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AE9195-7554-4253-9E83-3D14A6EC11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C5F370-832B-4E54-97DB-98D21497E4AA}"/>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11F07898-BA51-45EC-A4CD-2E70DFA0B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0B8E47-3649-4636-8F5B-ACBD2B061F00}"/>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38226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8EFE-D329-4C42-91CC-D8340CE9C0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8B3857-2850-AD40-BEE5-07C9EB3E1118}"/>
              </a:ext>
            </a:extLst>
          </p:cNvPr>
          <p:cNvSpPr>
            <a:spLocks noGrp="1"/>
          </p:cNvSpPr>
          <p:nvPr>
            <p:ph sz="half" idx="1"/>
          </p:nvPr>
        </p:nvSpPr>
        <p:spPr>
          <a:xfrm>
            <a:off x="598517" y="2555876"/>
            <a:ext cx="7829203"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6AA12E8-D8A4-6C4C-A1BD-5E0659E6EE4A}"/>
              </a:ext>
            </a:extLst>
          </p:cNvPr>
          <p:cNvSpPr>
            <a:spLocks noGrp="1"/>
          </p:cNvSpPr>
          <p:nvPr>
            <p:ph sz="half" idx="2"/>
          </p:nvPr>
        </p:nvSpPr>
        <p:spPr>
          <a:xfrm>
            <a:off x="8641080" y="2555876"/>
            <a:ext cx="7951119"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54029D-D517-704F-A1A8-DBCCBA202137}"/>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6" name="Footer Placeholder 5">
            <a:extLst>
              <a:ext uri="{FF2B5EF4-FFF2-40B4-BE49-F238E27FC236}">
                <a16:creationId xmlns:a16="http://schemas.microsoft.com/office/drawing/2014/main" id="{F858470A-CA27-9B49-88F7-28B2D0325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9899F-79AD-7143-9712-98A3909398F7}"/>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A0A705F-F62D-4442-80A8-0C0B0964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Tree>
    <p:extLst>
      <p:ext uri="{BB962C8B-B14F-4D97-AF65-F5344CB8AC3E}">
        <p14:creationId xmlns:p14="http://schemas.microsoft.com/office/powerpoint/2010/main" val="3597030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6DC619-5C3E-45C9-9ECE-2D28CA2A0EE9}"/>
              </a:ext>
            </a:extLst>
          </p:cNvPr>
          <p:cNvSpPr>
            <a:spLocks noGrp="1"/>
          </p:cNvSpPr>
          <p:nvPr>
            <p:ph type="title" orient="vert"/>
          </p:nvPr>
        </p:nvSpPr>
        <p:spPr>
          <a:xfrm>
            <a:off x="12214860" y="511175"/>
            <a:ext cx="3680460" cy="813657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FE469B-7EBA-491F-83AC-178783AD7EFC}"/>
              </a:ext>
            </a:extLst>
          </p:cNvPr>
          <p:cNvSpPr>
            <a:spLocks noGrp="1"/>
          </p:cNvSpPr>
          <p:nvPr>
            <p:ph type="body" orient="vert" idx="1"/>
          </p:nvPr>
        </p:nvSpPr>
        <p:spPr>
          <a:xfrm>
            <a:off x="1173480" y="511175"/>
            <a:ext cx="10828020" cy="813657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0EFAEF-F3E0-43E9-B60C-A16FB7EF49BD}"/>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749CD982-AA75-477B-9ADE-2EA9DE7D5D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413ADF-C5BA-44FC-A22B-1BF329572FD2}"/>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2694302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516732" y="1173585"/>
            <a:ext cx="16052007" cy="1562"/>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sz="3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0"/>
          </p:nvPr>
        </p:nvSpPr>
        <p:spPr>
          <a:xfrm>
            <a:off x="15523977" y="8963607"/>
            <a:ext cx="1044764" cy="437569"/>
          </a:xfrm>
          <a:prstGeom prst="rect">
            <a:avLst/>
          </a:prstGeom>
        </p:spPr>
        <p:txBody>
          <a:bodyPr anchor="b"/>
          <a:lstStyle>
            <a:lvl1pPr algn="r">
              <a:defRPr sz="2100">
                <a:solidFill>
                  <a:schemeClr val="tx1"/>
                </a:solidFill>
              </a:defRPr>
            </a:lvl1pPr>
          </a:lstStyle>
          <a:p>
            <a:pPr>
              <a:defRPr/>
            </a:pPr>
            <a:fld id="{86648494-2AFD-814F-AE38-2DA820F20F17}" type="slidenum">
              <a:rPr lang="en-US" smtClean="0"/>
              <a:pPr>
                <a:defRPr/>
              </a:pPr>
              <a:t>‹#›</a:t>
            </a:fld>
            <a:endParaRPr lang="en-US"/>
          </a:p>
        </p:txBody>
      </p:sp>
    </p:spTree>
    <p:extLst>
      <p:ext uri="{BB962C8B-B14F-4D97-AF65-F5344CB8AC3E}">
        <p14:creationId xmlns:p14="http://schemas.microsoft.com/office/powerpoint/2010/main" val="6587954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723003-0AE6-874D-9AA5-CBAE18BBDFD2}"/>
              </a:ext>
            </a:extLst>
          </p:cNvPr>
          <p:cNvGrpSpPr/>
          <p:nvPr userDrawn="1"/>
        </p:nvGrpSpPr>
        <p:grpSpPr>
          <a:xfrm>
            <a:off x="14506787" y="0"/>
            <a:ext cx="2578638" cy="9615424"/>
            <a:chOff x="7279339" y="0"/>
            <a:chExt cx="1841884" cy="6868160"/>
          </a:xfrm>
        </p:grpSpPr>
        <p:sp>
          <p:nvSpPr>
            <p:cNvPr id="10" name="Rectangle 8">
              <a:extLst>
                <a:ext uri="{FF2B5EF4-FFF2-40B4-BE49-F238E27FC236}">
                  <a16:creationId xmlns:a16="http://schemas.microsoft.com/office/drawing/2014/main" id="{93BDDEF9-87B0-0240-893B-DD54244F65D9}"/>
                </a:ext>
              </a:extLst>
            </p:cNvPr>
            <p:cNvSpPr/>
            <p:nvPr userDrawn="1"/>
          </p:nvSpPr>
          <p:spPr>
            <a:xfrm>
              <a:off x="7279339" y="0"/>
              <a:ext cx="1425510"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 name="connsiteX0" fmla="*/ 75191 w 1438346"/>
                <a:gd name="connsiteY0" fmla="*/ 0 h 6868160"/>
                <a:gd name="connsiteX1" fmla="*/ 1438346 w 1438346"/>
                <a:gd name="connsiteY1" fmla="*/ 0 h 6868160"/>
                <a:gd name="connsiteX2" fmla="*/ 1438346 w 1438346"/>
                <a:gd name="connsiteY2" fmla="*/ 6858000 h 6868160"/>
                <a:gd name="connsiteX3" fmla="*/ 715271 w 1438346"/>
                <a:gd name="connsiteY3" fmla="*/ 6868160 h 6868160"/>
                <a:gd name="connsiteX4" fmla="*/ 75191 w 1438346"/>
                <a:gd name="connsiteY4" fmla="*/ 0 h 6868160"/>
                <a:gd name="connsiteX0" fmla="*/ 62355 w 1425510"/>
                <a:gd name="connsiteY0" fmla="*/ 0 h 6868160"/>
                <a:gd name="connsiteX1" fmla="*/ 1425510 w 1425510"/>
                <a:gd name="connsiteY1" fmla="*/ 0 h 6868160"/>
                <a:gd name="connsiteX2" fmla="*/ 1425510 w 1425510"/>
                <a:gd name="connsiteY2" fmla="*/ 6858000 h 6868160"/>
                <a:gd name="connsiteX3" fmla="*/ 702435 w 1425510"/>
                <a:gd name="connsiteY3" fmla="*/ 6868160 h 6868160"/>
                <a:gd name="connsiteX4" fmla="*/ 62355 w 142551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10" h="6868160">
                  <a:moveTo>
                    <a:pt x="62355" y="0"/>
                  </a:moveTo>
                  <a:lnTo>
                    <a:pt x="1425510" y="0"/>
                  </a:lnTo>
                  <a:lnTo>
                    <a:pt x="1425510" y="6858000"/>
                  </a:lnTo>
                  <a:lnTo>
                    <a:pt x="702435" y="6868160"/>
                  </a:lnTo>
                  <a:cubicBezTo>
                    <a:pt x="-181485" y="3379893"/>
                    <a:pt x="-8765" y="1456267"/>
                    <a:pt x="62355" y="0"/>
                  </a:cubicBez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sp>
          <p:nvSpPr>
            <p:cNvPr id="9" name="Rectangle 8">
              <a:extLst>
                <a:ext uri="{FF2B5EF4-FFF2-40B4-BE49-F238E27FC236}">
                  <a16:creationId xmlns:a16="http://schemas.microsoft.com/office/drawing/2014/main" id="{91922F91-7499-D746-8D21-25599BF704C4}"/>
                </a:ext>
              </a:extLst>
            </p:cNvPr>
            <p:cNvSpPr/>
            <p:nvPr userDrawn="1"/>
          </p:nvSpPr>
          <p:spPr>
            <a:xfrm>
              <a:off x="7659879" y="0"/>
              <a:ext cx="1461344"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44" h="6868160">
                  <a:moveTo>
                    <a:pt x="98189" y="0"/>
                  </a:moveTo>
                  <a:lnTo>
                    <a:pt x="1461344" y="0"/>
                  </a:lnTo>
                  <a:lnTo>
                    <a:pt x="1461344" y="6858000"/>
                  </a:lnTo>
                  <a:lnTo>
                    <a:pt x="738269" y="6868160"/>
                  </a:lnTo>
                  <a:cubicBezTo>
                    <a:pt x="-277731" y="2922693"/>
                    <a:pt x="27069" y="1456267"/>
                    <a:pt x="981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grpSp>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
        <p:nvSpPr>
          <p:cNvPr id="12" name="Title 1">
            <a:extLst>
              <a:ext uri="{FF2B5EF4-FFF2-40B4-BE49-F238E27FC236}">
                <a16:creationId xmlns:a16="http://schemas.microsoft.com/office/drawing/2014/main" id="{4FBB9B4B-FBFB-B04C-9B2F-DF89A85D4319}"/>
              </a:ext>
            </a:extLst>
          </p:cNvPr>
          <p:cNvSpPr>
            <a:spLocks noGrp="1"/>
          </p:cNvSpPr>
          <p:nvPr>
            <p:ph type="title"/>
          </p:nvPr>
        </p:nvSpPr>
        <p:spPr>
          <a:xfrm>
            <a:off x="598517" y="511176"/>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E8D86BF3-7722-2541-A94C-7E5396AA7E50}"/>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5AE9DDD4-8E60-B84A-B1DA-3ED4DA52B0B9}"/>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E23DA577-E47D-8440-9247-11EED09B0AE3}"/>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423912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6DE1B3C-F54F-C842-9D98-5C7EF68FE95A}"/>
              </a:ext>
            </a:extLst>
          </p:cNvPr>
          <p:cNvGrpSpPr/>
          <p:nvPr userDrawn="1"/>
        </p:nvGrpSpPr>
        <p:grpSpPr>
          <a:xfrm>
            <a:off x="8296188" y="1"/>
            <a:ext cx="8938411" cy="9753600"/>
            <a:chOff x="5925848" y="0"/>
            <a:chExt cx="6384579" cy="6966857"/>
          </a:xfrm>
        </p:grpSpPr>
        <p:pic>
          <p:nvPicPr>
            <p:cNvPr id="21" name="Picture Placeholder 29" descr="A picture containing colorful, cage&#10;&#10;Description automatically generated">
              <a:extLst>
                <a:ext uri="{FF2B5EF4-FFF2-40B4-BE49-F238E27FC236}">
                  <a16:creationId xmlns:a16="http://schemas.microsoft.com/office/drawing/2014/main" id="{2E3CD66D-3584-7248-98F6-9BE3C4F86CB8}"/>
                </a:ext>
              </a:extLst>
            </p:cNvPr>
            <p:cNvPicPr>
              <a:picLocks noChangeAspect="1"/>
            </p:cNvPicPr>
            <p:nvPr userDrawn="1"/>
          </p:nvPicPr>
          <p:blipFill rotWithShape="1">
            <a:blip r:embed="rId2"/>
            <a:srcRect t="15650" r="12361" b="28011"/>
            <a:stretch/>
          </p:blipFill>
          <p:spPr>
            <a:xfrm>
              <a:off x="5925848" y="4579259"/>
              <a:ext cx="3194339" cy="2387598"/>
            </a:xfrm>
            <a:prstGeom prst="rect">
              <a:avLst/>
            </a:prstGeom>
          </p:spPr>
        </p:pic>
        <p:pic>
          <p:nvPicPr>
            <p:cNvPr id="22" name="Picture Placeholder 9" descr="A picture containing person, cake, indoor, child&#10;&#10;Description automatically generated">
              <a:extLst>
                <a:ext uri="{FF2B5EF4-FFF2-40B4-BE49-F238E27FC236}">
                  <a16:creationId xmlns:a16="http://schemas.microsoft.com/office/drawing/2014/main" id="{DF57A7C1-F056-014F-B671-D533326C7993}"/>
                </a:ext>
              </a:extLst>
            </p:cNvPr>
            <p:cNvPicPr>
              <a:picLocks noChangeAspect="1"/>
            </p:cNvPicPr>
            <p:nvPr userDrawn="1"/>
          </p:nvPicPr>
          <p:blipFill>
            <a:blip r:embed="rId3"/>
            <a:srcRect l="1118" r="1118"/>
            <a:stretch>
              <a:fillRect/>
            </a:stretch>
          </p:blipFill>
          <p:spPr>
            <a:xfrm>
              <a:off x="5925848" y="0"/>
              <a:ext cx="3194339" cy="2196271"/>
            </a:xfrm>
            <a:prstGeom prst="rect">
              <a:avLst/>
            </a:prstGeom>
          </p:spPr>
        </p:pic>
        <p:pic>
          <p:nvPicPr>
            <p:cNvPr id="23" name="Picture Placeholder 25" descr="A group of people walking in a forest&#10;&#10;Description automatically generated with medium confidence">
              <a:extLst>
                <a:ext uri="{FF2B5EF4-FFF2-40B4-BE49-F238E27FC236}">
                  <a16:creationId xmlns:a16="http://schemas.microsoft.com/office/drawing/2014/main" id="{06A19E17-303B-444D-986B-43A505F97E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l="5423" r="5423"/>
            <a:stretch>
              <a:fillRect/>
            </a:stretch>
          </p:blipFill>
          <p:spPr>
            <a:xfrm>
              <a:off x="9116088" y="4579259"/>
              <a:ext cx="3194339" cy="2387598"/>
            </a:xfrm>
            <a:prstGeom prst="rect">
              <a:avLst/>
            </a:prstGeom>
          </p:spPr>
        </p:pic>
        <p:pic>
          <p:nvPicPr>
            <p:cNvPr id="24" name="Picture Placeholder 11" descr="A person holding a baby&#10;&#10;Description automatically generated with medium confidence">
              <a:extLst>
                <a:ext uri="{FF2B5EF4-FFF2-40B4-BE49-F238E27FC236}">
                  <a16:creationId xmlns:a16="http://schemas.microsoft.com/office/drawing/2014/main" id="{EF4DBA44-B0EC-824B-8EB8-723B5810F27E}"/>
                </a:ext>
              </a:extLst>
            </p:cNvPr>
            <p:cNvPicPr>
              <a:picLocks noChangeAspect="1"/>
            </p:cNvPicPr>
            <p:nvPr userDrawn="1"/>
          </p:nvPicPr>
          <p:blipFill rotWithShape="1">
            <a:blip r:embed="rId5"/>
            <a:srcRect l="37051" t="23521" r="-2545" b="31482"/>
            <a:stretch/>
          </p:blipFill>
          <p:spPr>
            <a:xfrm>
              <a:off x="9116088" y="0"/>
              <a:ext cx="3194339" cy="2196271"/>
            </a:xfrm>
            <a:prstGeom prst="rect">
              <a:avLst/>
            </a:prstGeom>
          </p:spPr>
        </p:pic>
        <p:pic>
          <p:nvPicPr>
            <p:cNvPr id="25" name="Picture Placeholder 19" descr="A picture containing person, outdoor, building, ground&#10;&#10;Description automatically generated">
              <a:extLst>
                <a:ext uri="{FF2B5EF4-FFF2-40B4-BE49-F238E27FC236}">
                  <a16:creationId xmlns:a16="http://schemas.microsoft.com/office/drawing/2014/main" id="{98274EC1-7ECC-E44C-B98F-ABE13C94CA65}"/>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651" r="10651"/>
            <a:stretch>
              <a:fillRect/>
            </a:stretch>
          </p:blipFill>
          <p:spPr>
            <a:xfrm>
              <a:off x="5925848" y="2199046"/>
              <a:ext cx="3194339" cy="2387599"/>
            </a:xfrm>
            <a:prstGeom prst="rect">
              <a:avLst/>
            </a:prstGeom>
          </p:spPr>
        </p:pic>
        <p:pic>
          <p:nvPicPr>
            <p:cNvPr id="26" name="Picture Placeholder 27" descr="A picture containing text, indoor&#10;&#10;Description automatically generated">
              <a:extLst>
                <a:ext uri="{FF2B5EF4-FFF2-40B4-BE49-F238E27FC236}">
                  <a16:creationId xmlns:a16="http://schemas.microsoft.com/office/drawing/2014/main" id="{D864E52A-F9AE-A04B-AC80-90D31C8AC989}"/>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97" b="8297"/>
            <a:stretch>
              <a:fillRect/>
            </a:stretch>
          </p:blipFill>
          <p:spPr>
            <a:xfrm>
              <a:off x="9116088" y="2199046"/>
              <a:ext cx="3194339" cy="2387599"/>
            </a:xfrm>
            <a:prstGeom prst="rect">
              <a:avLst/>
            </a:prstGeom>
          </p:spPr>
        </p:pic>
      </p:grpSp>
      <p:pic>
        <p:nvPicPr>
          <p:cNvPr id="19" name="Picture 18">
            <a:extLst>
              <a:ext uri="{FF2B5EF4-FFF2-40B4-BE49-F238E27FC236}">
                <a16:creationId xmlns:a16="http://schemas.microsoft.com/office/drawing/2014/main" id="{3CCDDF37-8D97-3D40-A490-4BC11DDF05D3}"/>
              </a:ext>
            </a:extLst>
          </p:cNvPr>
          <p:cNvPicPr>
            <a:picLocks noChangeAspect="1"/>
          </p:cNvPicPr>
          <p:nvPr userDrawn="1"/>
        </p:nvPicPr>
        <p:blipFill>
          <a:blip r:embed="rId8"/>
          <a:srcRect/>
          <a:stretch/>
        </p:blipFill>
        <p:spPr>
          <a:xfrm>
            <a:off x="-3743" y="1"/>
            <a:ext cx="17053009" cy="9601199"/>
          </a:xfrm>
          <a:prstGeom prst="rect">
            <a:avLst/>
          </a:prstGeom>
        </p:spPr>
      </p:pic>
      <p:pic>
        <p:nvPicPr>
          <p:cNvPr id="8" name="Picture 7" descr="Logo&#10;&#10;Description automatically generated">
            <a:extLst>
              <a:ext uri="{FF2B5EF4-FFF2-40B4-BE49-F238E27FC236}">
                <a16:creationId xmlns:a16="http://schemas.microsoft.com/office/drawing/2014/main" id="{9553F6D5-8365-2249-BBD2-3C938CB75AB6}"/>
              </a:ext>
            </a:extLst>
          </p:cNvPr>
          <p:cNvPicPr>
            <a:picLocks noChangeAspect="1"/>
          </p:cNvPicPr>
          <p:nvPr userDrawn="1"/>
        </p:nvPicPr>
        <p:blipFill>
          <a:blip r:embed="rId9"/>
          <a:stretch>
            <a:fillRect/>
          </a:stretch>
        </p:blipFill>
        <p:spPr>
          <a:xfrm>
            <a:off x="459877" y="368267"/>
            <a:ext cx="5089951" cy="169665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F5EEF51-6C7E-2742-80D9-32F90146571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10608" y="7452987"/>
            <a:ext cx="7463287" cy="1409338"/>
          </a:xfrm>
          <a:prstGeom prst="rect">
            <a:avLst/>
          </a:prstGeom>
        </p:spPr>
      </p:pic>
      <p:sp>
        <p:nvSpPr>
          <p:cNvPr id="2" name="Title 1">
            <a:extLst>
              <a:ext uri="{FF2B5EF4-FFF2-40B4-BE49-F238E27FC236}">
                <a16:creationId xmlns:a16="http://schemas.microsoft.com/office/drawing/2014/main" id="{A892149C-219E-9C44-91A1-BC6E93765980}"/>
              </a:ext>
            </a:extLst>
          </p:cNvPr>
          <p:cNvSpPr>
            <a:spLocks noGrp="1"/>
          </p:cNvSpPr>
          <p:nvPr>
            <p:ph type="ctrTitle"/>
          </p:nvPr>
        </p:nvSpPr>
        <p:spPr>
          <a:xfrm>
            <a:off x="764772" y="1571308"/>
            <a:ext cx="6467301" cy="3342640"/>
          </a:xfrm>
        </p:spPr>
        <p:txBody>
          <a:bodyPr anchor="b"/>
          <a:lstStyle>
            <a:lvl1pPr algn="l">
              <a:defRPr sz="45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18E706C-9769-0549-875F-E22D29AC77C6}"/>
              </a:ext>
            </a:extLst>
          </p:cNvPr>
          <p:cNvSpPr>
            <a:spLocks noGrp="1"/>
          </p:cNvSpPr>
          <p:nvPr>
            <p:ph type="subTitle" idx="1"/>
          </p:nvPr>
        </p:nvSpPr>
        <p:spPr>
          <a:xfrm>
            <a:off x="764772" y="5042853"/>
            <a:ext cx="6467301" cy="2318067"/>
          </a:xfrm>
        </p:spPr>
        <p:txBody>
          <a:bodyPr/>
          <a:lstStyle>
            <a:lvl1pPr marL="0" indent="0" algn="l">
              <a:buNone/>
              <a:defRPr sz="2500">
                <a:solidFill>
                  <a:schemeClr val="bg1"/>
                </a:solidFill>
              </a:defRPr>
            </a:lvl1pPr>
            <a:lvl2pPr marL="640080" indent="0" algn="ctr">
              <a:buNone/>
              <a:defRPr sz="2800"/>
            </a:lvl2pPr>
            <a:lvl3pPr marL="1280160" indent="0" algn="ctr">
              <a:buNone/>
              <a:defRPr sz="2500"/>
            </a:lvl3pPr>
            <a:lvl4pPr marL="1920240" indent="0" algn="ctr">
              <a:buNone/>
              <a:defRPr sz="2200"/>
            </a:lvl4pPr>
            <a:lvl5pPr marL="2560320" indent="0" algn="ctr">
              <a:buNone/>
              <a:defRPr sz="2200"/>
            </a:lvl5pPr>
            <a:lvl6pPr marL="3200400" indent="0" algn="ctr">
              <a:buNone/>
              <a:defRPr sz="2200"/>
            </a:lvl6pPr>
            <a:lvl7pPr marL="3840480" indent="0" algn="ctr">
              <a:buNone/>
              <a:defRPr sz="2200"/>
            </a:lvl7pPr>
            <a:lvl8pPr marL="4480560" indent="0" algn="ctr">
              <a:buNone/>
              <a:defRPr sz="2200"/>
            </a:lvl8pPr>
            <a:lvl9pPr marL="5120640" indent="0" algn="ctr">
              <a:buNone/>
              <a:defRPr sz="2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CFFFBB-676D-1243-8398-D5B303101B52}"/>
              </a:ext>
            </a:extLst>
          </p:cNvPr>
          <p:cNvSpPr>
            <a:spLocks noGrp="1"/>
          </p:cNvSpPr>
          <p:nvPr>
            <p:ph type="dt" sz="half" idx="10"/>
          </p:nvPr>
        </p:nvSpPr>
        <p:spPr>
          <a:xfrm>
            <a:off x="764771" y="8898891"/>
            <a:ext cx="1379913" cy="511175"/>
          </a:xfrm>
        </p:spPr>
        <p:txBody>
          <a:bodyPr/>
          <a:lstStyle>
            <a:lvl1pPr>
              <a:defRPr>
                <a:solidFill>
                  <a:schemeClr val="bg1"/>
                </a:solidFill>
              </a:defRPr>
            </a:lvl1pPr>
          </a:lstStyle>
          <a:p>
            <a:fld id="{C61CBDF2-4127-F44E-8964-0A1FB23619BC}" type="datetimeFigureOut">
              <a:rPr lang="en-US" smtClean="0"/>
              <a:pPr/>
              <a:t>9/14/2022</a:t>
            </a:fld>
            <a:endParaRPr lang="en-US">
              <a:solidFill>
                <a:schemeClr val="bg1"/>
              </a:solidFill>
            </a:endParaRPr>
          </a:p>
        </p:txBody>
      </p:sp>
      <p:sp>
        <p:nvSpPr>
          <p:cNvPr id="5" name="Footer Placeholder 4">
            <a:extLst>
              <a:ext uri="{FF2B5EF4-FFF2-40B4-BE49-F238E27FC236}">
                <a16:creationId xmlns:a16="http://schemas.microsoft.com/office/drawing/2014/main" id="{7A86E147-525D-2542-8A3F-114A814E53A8}"/>
              </a:ext>
            </a:extLst>
          </p:cNvPr>
          <p:cNvSpPr>
            <a:spLocks noGrp="1"/>
          </p:cNvSpPr>
          <p:nvPr>
            <p:ph type="ftr" sz="quarter" idx="11"/>
          </p:nvPr>
        </p:nvSpPr>
        <p:spPr>
          <a:xfrm>
            <a:off x="2669079" y="8898891"/>
            <a:ext cx="2658684" cy="511175"/>
          </a:xfrm>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FDB8E087-A6AE-D240-88B4-6C205BAEBB92}"/>
              </a:ext>
            </a:extLst>
          </p:cNvPr>
          <p:cNvSpPr>
            <a:spLocks noGrp="1"/>
          </p:cNvSpPr>
          <p:nvPr>
            <p:ph type="sldNum" sz="quarter" idx="12"/>
          </p:nvPr>
        </p:nvSpPr>
        <p:spPr>
          <a:xfrm>
            <a:off x="6332908" y="8898891"/>
            <a:ext cx="899164" cy="511175"/>
          </a:xfrm>
        </p:spPr>
        <p:txBody>
          <a:bodyPr/>
          <a:lstStyle>
            <a:lvl1pPr>
              <a:defRPr>
                <a:solidFill>
                  <a:schemeClr val="bg1"/>
                </a:solidFill>
              </a:defRPr>
            </a:lvl1pPr>
          </a:lstStyle>
          <a:p>
            <a:fld id="{E4054937-8CB5-F840-B41B-5404332F8165}" type="slidenum">
              <a:rPr lang="en-US" smtClean="0"/>
              <a:pPr/>
              <a:t>‹#›</a:t>
            </a:fld>
            <a:endParaRPr lang="en-US"/>
          </a:p>
        </p:txBody>
      </p:sp>
    </p:spTree>
    <p:extLst>
      <p:ext uri="{BB962C8B-B14F-4D97-AF65-F5344CB8AC3E}">
        <p14:creationId xmlns:p14="http://schemas.microsoft.com/office/powerpoint/2010/main" val="364235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F445A-0322-0046-97CD-B5B45DE9AB81}"/>
              </a:ext>
            </a:extLst>
          </p:cNvPr>
          <p:cNvPicPr>
            <a:picLocks noChangeAspect="1"/>
          </p:cNvPicPr>
          <p:nvPr userDrawn="1"/>
        </p:nvPicPr>
        <p:blipFill>
          <a:blip r:embed="rId2"/>
          <a:srcRect/>
          <a:stretch/>
        </p:blipFill>
        <p:spPr>
          <a:xfrm>
            <a:off x="14326788" y="0"/>
            <a:ext cx="2791460" cy="9601200"/>
          </a:xfrm>
          <a:prstGeom prst="rect">
            <a:avLst/>
          </a:prstGeom>
        </p:spPr>
      </p:pic>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
        <p:nvSpPr>
          <p:cNvPr id="12" name="Title 1">
            <a:extLst>
              <a:ext uri="{FF2B5EF4-FFF2-40B4-BE49-F238E27FC236}">
                <a16:creationId xmlns:a16="http://schemas.microsoft.com/office/drawing/2014/main" id="{D55192B4-8058-494A-84A7-7769E7D5F2C4}"/>
              </a:ext>
            </a:extLst>
          </p:cNvPr>
          <p:cNvSpPr>
            <a:spLocks noGrp="1"/>
          </p:cNvSpPr>
          <p:nvPr>
            <p:ph type="title"/>
          </p:nvPr>
        </p:nvSpPr>
        <p:spPr>
          <a:xfrm>
            <a:off x="598517" y="511176"/>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B4228585-3971-5F42-A77B-31562C8D526A}"/>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0E648C55-6262-7040-A5D9-F13DD7608E9A}"/>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D1DB1C0E-6008-314C-B017-123C56B872CD}"/>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3844467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whitebas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2F7C0-14C2-DE41-952E-E98AB847D4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62392"/>
            <a:ext cx="17233279" cy="10160717"/>
          </a:xfrm>
          <a:prstGeom prst="rect">
            <a:avLst/>
          </a:prstGeom>
        </p:spPr>
      </p:pic>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0893DE9-C358-114C-9C22-71F83CF75E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31ECF7E1-37E2-FC45-B226-E5401CE6B5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Tree>
    <p:extLst>
      <p:ext uri="{BB962C8B-B14F-4D97-AF65-F5344CB8AC3E}">
        <p14:creationId xmlns:p14="http://schemas.microsoft.com/office/powerpoint/2010/main" val="3674587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8EFE-D329-4C42-91CC-D8340CE9C0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8B3857-2850-AD40-BEE5-07C9EB3E1118}"/>
              </a:ext>
            </a:extLst>
          </p:cNvPr>
          <p:cNvSpPr>
            <a:spLocks noGrp="1"/>
          </p:cNvSpPr>
          <p:nvPr>
            <p:ph sz="half" idx="1"/>
          </p:nvPr>
        </p:nvSpPr>
        <p:spPr>
          <a:xfrm>
            <a:off x="598517" y="2555876"/>
            <a:ext cx="7829203"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6AA12E8-D8A4-6C4C-A1BD-5E0659E6EE4A}"/>
              </a:ext>
            </a:extLst>
          </p:cNvPr>
          <p:cNvSpPr>
            <a:spLocks noGrp="1"/>
          </p:cNvSpPr>
          <p:nvPr>
            <p:ph sz="half" idx="2"/>
          </p:nvPr>
        </p:nvSpPr>
        <p:spPr>
          <a:xfrm>
            <a:off x="8641080" y="2555876"/>
            <a:ext cx="7951119"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54029D-D517-704F-A1A8-DBCCBA202137}"/>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6" name="Footer Placeholder 5">
            <a:extLst>
              <a:ext uri="{FF2B5EF4-FFF2-40B4-BE49-F238E27FC236}">
                <a16:creationId xmlns:a16="http://schemas.microsoft.com/office/drawing/2014/main" id="{F858470A-CA27-9B49-88F7-28B2D0325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9899F-79AD-7143-9712-98A3909398F7}"/>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A0A705F-F62D-4442-80A8-0C0B0964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Tree>
    <p:extLst>
      <p:ext uri="{BB962C8B-B14F-4D97-AF65-F5344CB8AC3E}">
        <p14:creationId xmlns:p14="http://schemas.microsoft.com/office/powerpoint/2010/main" val="2580060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B2CF-01A9-354E-8E37-A6593B063C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E11388-5373-B141-B413-287D6D1F0B9E}"/>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4" name="Footer Placeholder 3">
            <a:extLst>
              <a:ext uri="{FF2B5EF4-FFF2-40B4-BE49-F238E27FC236}">
                <a16:creationId xmlns:a16="http://schemas.microsoft.com/office/drawing/2014/main" id="{98DE6D51-FFC6-A648-983E-0E131EF21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B2AD4-A736-774A-B874-DB4ADDDE5416}"/>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696177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1833150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laceholder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79A5802-0131-1448-BF60-7EB866D48932}"/>
              </a:ext>
            </a:extLst>
          </p:cNvPr>
          <p:cNvSpPr>
            <a:spLocks noGrp="1"/>
          </p:cNvSpPr>
          <p:nvPr>
            <p:ph type="pic" sz="quarter" idx="15"/>
          </p:nvPr>
        </p:nvSpPr>
        <p:spPr>
          <a:xfrm>
            <a:off x="8296188" y="3078665"/>
            <a:ext cx="4472075" cy="3342639"/>
          </a:xfrm>
        </p:spPr>
      </p:sp>
      <p:sp>
        <p:nvSpPr>
          <p:cNvPr id="7" name="Picture Placeholder 5">
            <a:extLst>
              <a:ext uri="{FF2B5EF4-FFF2-40B4-BE49-F238E27FC236}">
                <a16:creationId xmlns:a16="http://schemas.microsoft.com/office/drawing/2014/main" id="{ADD30023-31FF-1B4A-8555-CE1655D8F821}"/>
              </a:ext>
            </a:extLst>
          </p:cNvPr>
          <p:cNvSpPr>
            <a:spLocks noGrp="1"/>
          </p:cNvSpPr>
          <p:nvPr>
            <p:ph type="pic" sz="quarter" idx="17"/>
          </p:nvPr>
        </p:nvSpPr>
        <p:spPr>
          <a:xfrm>
            <a:off x="8296188" y="6410963"/>
            <a:ext cx="4472075" cy="3342637"/>
          </a:xfrm>
        </p:spPr>
      </p:sp>
      <p:sp>
        <p:nvSpPr>
          <p:cNvPr id="10" name="Picture Placeholder 3">
            <a:extLst>
              <a:ext uri="{FF2B5EF4-FFF2-40B4-BE49-F238E27FC236}">
                <a16:creationId xmlns:a16="http://schemas.microsoft.com/office/drawing/2014/main" id="{32C3CB8D-3993-D043-B03F-CFED11D1D5DA}"/>
              </a:ext>
            </a:extLst>
          </p:cNvPr>
          <p:cNvSpPr>
            <a:spLocks noGrp="1"/>
          </p:cNvSpPr>
          <p:nvPr>
            <p:ph type="pic" sz="quarter" idx="19"/>
          </p:nvPr>
        </p:nvSpPr>
        <p:spPr>
          <a:xfrm>
            <a:off x="8296188" y="1"/>
            <a:ext cx="4472075" cy="3074779"/>
          </a:xfrm>
        </p:spPr>
      </p:sp>
      <p:sp>
        <p:nvSpPr>
          <p:cNvPr id="14" name="Picture Placeholder 3">
            <a:extLst>
              <a:ext uri="{FF2B5EF4-FFF2-40B4-BE49-F238E27FC236}">
                <a16:creationId xmlns:a16="http://schemas.microsoft.com/office/drawing/2014/main" id="{C6FBF024-4A1C-AB4F-80A3-E2ADC5D86CFA}"/>
              </a:ext>
            </a:extLst>
          </p:cNvPr>
          <p:cNvSpPr>
            <a:spLocks noGrp="1"/>
          </p:cNvSpPr>
          <p:nvPr>
            <p:ph type="pic" sz="quarter" idx="20"/>
          </p:nvPr>
        </p:nvSpPr>
        <p:spPr>
          <a:xfrm>
            <a:off x="12762524" y="3078665"/>
            <a:ext cx="4472075" cy="3342639"/>
          </a:xfrm>
        </p:spPr>
      </p:sp>
      <p:sp>
        <p:nvSpPr>
          <p:cNvPr id="15" name="Picture Placeholder 5">
            <a:extLst>
              <a:ext uri="{FF2B5EF4-FFF2-40B4-BE49-F238E27FC236}">
                <a16:creationId xmlns:a16="http://schemas.microsoft.com/office/drawing/2014/main" id="{C5EC1339-2AF8-1F4A-8B02-962C15788216}"/>
              </a:ext>
            </a:extLst>
          </p:cNvPr>
          <p:cNvSpPr>
            <a:spLocks noGrp="1"/>
          </p:cNvSpPr>
          <p:nvPr>
            <p:ph type="pic" sz="quarter" idx="21"/>
          </p:nvPr>
        </p:nvSpPr>
        <p:spPr>
          <a:xfrm>
            <a:off x="12762524" y="6410963"/>
            <a:ext cx="4472075" cy="3342637"/>
          </a:xfrm>
        </p:spPr>
      </p:sp>
      <p:sp>
        <p:nvSpPr>
          <p:cNvPr id="16" name="Picture Placeholder 3">
            <a:extLst>
              <a:ext uri="{FF2B5EF4-FFF2-40B4-BE49-F238E27FC236}">
                <a16:creationId xmlns:a16="http://schemas.microsoft.com/office/drawing/2014/main" id="{20CF6A07-8F8F-EA42-B76E-D5B496C8EFE1}"/>
              </a:ext>
            </a:extLst>
          </p:cNvPr>
          <p:cNvSpPr>
            <a:spLocks noGrp="1"/>
          </p:cNvSpPr>
          <p:nvPr>
            <p:ph type="pic" sz="quarter" idx="22"/>
          </p:nvPr>
        </p:nvSpPr>
        <p:spPr>
          <a:xfrm>
            <a:off x="12762524" y="1"/>
            <a:ext cx="4472075" cy="3074779"/>
          </a:xfrm>
        </p:spPr>
      </p:sp>
      <p:sp>
        <p:nvSpPr>
          <p:cNvPr id="17" name="Title 16">
            <a:extLst>
              <a:ext uri="{FF2B5EF4-FFF2-40B4-BE49-F238E27FC236}">
                <a16:creationId xmlns:a16="http://schemas.microsoft.com/office/drawing/2014/main" id="{21165B91-9840-C441-B859-A84750E6DA22}"/>
              </a:ext>
            </a:extLst>
          </p:cNvPr>
          <p:cNvSpPr>
            <a:spLocks noGrp="1"/>
          </p:cNvSpPr>
          <p:nvPr>
            <p:ph type="title" hasCustomPrompt="1"/>
          </p:nvPr>
        </p:nvSpPr>
        <p:spPr>
          <a:xfrm>
            <a:off x="598517" y="511176"/>
            <a:ext cx="6712619" cy="1855788"/>
          </a:xfrm>
        </p:spPr>
        <p:txBody>
          <a:bodyPr/>
          <a:lstStyle/>
          <a:p>
            <a:r>
              <a:rPr lang="en-GB"/>
              <a:t>Image montage</a:t>
            </a:r>
            <a:br>
              <a:rPr lang="en-GB"/>
            </a:br>
            <a:r>
              <a:rPr lang="en-GB"/>
              <a:t>setup page</a:t>
            </a:r>
            <a:endParaRPr lang="en-US"/>
          </a:p>
        </p:txBody>
      </p:sp>
    </p:spTree>
    <p:extLst>
      <p:ext uri="{BB962C8B-B14F-4D97-AF65-F5344CB8AC3E}">
        <p14:creationId xmlns:p14="http://schemas.microsoft.com/office/powerpoint/2010/main" val="53846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B2CF-01A9-354E-8E37-A6593B063C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E11388-5373-B141-B413-287D6D1F0B9E}"/>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4" name="Footer Placeholder 3">
            <a:extLst>
              <a:ext uri="{FF2B5EF4-FFF2-40B4-BE49-F238E27FC236}">
                <a16:creationId xmlns:a16="http://schemas.microsoft.com/office/drawing/2014/main" id="{98DE6D51-FFC6-A648-983E-0E131EF21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B2AD4-A736-774A-B874-DB4ADDDE5416}"/>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4008332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DF46F75-D250-3B48-9F3B-5E05E40AC2EE}"/>
              </a:ext>
            </a:extLst>
          </p:cNvPr>
          <p:cNvGrpSpPr/>
          <p:nvPr userDrawn="1"/>
        </p:nvGrpSpPr>
        <p:grpSpPr>
          <a:xfrm>
            <a:off x="8296188" y="1"/>
            <a:ext cx="8938411" cy="9753600"/>
            <a:chOff x="5925848" y="0"/>
            <a:chExt cx="6384579" cy="6966857"/>
          </a:xfrm>
        </p:grpSpPr>
        <p:pic>
          <p:nvPicPr>
            <p:cNvPr id="17" name="Picture Placeholder 19" descr="A picture containing person, people, older, meal&#10;&#10;Description automatically generated">
              <a:extLst>
                <a:ext uri="{FF2B5EF4-FFF2-40B4-BE49-F238E27FC236}">
                  <a16:creationId xmlns:a16="http://schemas.microsoft.com/office/drawing/2014/main" id="{D7D39295-B75B-3042-98EE-E852DE9A55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66" b="166"/>
            <a:stretch>
              <a:fillRect/>
            </a:stretch>
          </p:blipFill>
          <p:spPr>
            <a:xfrm>
              <a:off x="5925848" y="2199046"/>
              <a:ext cx="3194339" cy="2387599"/>
            </a:xfrm>
            <a:prstGeom prst="rect">
              <a:avLst/>
            </a:prstGeom>
          </p:spPr>
        </p:pic>
        <p:pic>
          <p:nvPicPr>
            <p:cNvPr id="18" name="Picture Placeholder 17" descr="A picture containing text, building&#10;&#10;Description automatically generated">
              <a:extLst>
                <a:ext uri="{FF2B5EF4-FFF2-40B4-BE49-F238E27FC236}">
                  <a16:creationId xmlns:a16="http://schemas.microsoft.com/office/drawing/2014/main" id="{D9522AD0-7140-9740-8BC5-F956408977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539" b="2539"/>
            <a:stretch>
              <a:fillRect/>
            </a:stretch>
          </p:blipFill>
          <p:spPr>
            <a:xfrm>
              <a:off x="5925848" y="4579259"/>
              <a:ext cx="3194339" cy="2387598"/>
            </a:xfrm>
            <a:prstGeom prst="rect">
              <a:avLst/>
            </a:prstGeom>
          </p:spPr>
        </p:pic>
        <p:pic>
          <p:nvPicPr>
            <p:cNvPr id="19" name="Picture Placeholder 11" descr="A picture containing building, brick, old, tall&#10;&#10;Description automatically generated">
              <a:extLst>
                <a:ext uri="{FF2B5EF4-FFF2-40B4-BE49-F238E27FC236}">
                  <a16:creationId xmlns:a16="http://schemas.microsoft.com/office/drawing/2014/main" id="{0D15E70E-F9F3-3A43-9923-04B15D08CE9C}"/>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506" r="1506"/>
            <a:stretch>
              <a:fillRect/>
            </a:stretch>
          </p:blipFill>
          <p:spPr>
            <a:xfrm>
              <a:off x="5925848" y="0"/>
              <a:ext cx="3194339" cy="2196271"/>
            </a:xfrm>
            <a:prstGeom prst="rect">
              <a:avLst/>
            </a:prstGeom>
          </p:spPr>
        </p:pic>
        <p:pic>
          <p:nvPicPr>
            <p:cNvPr id="20" name="Picture Placeholder 13" descr="A picture containing sky, building, outdoor, roof&#10;&#10;Description automatically generated">
              <a:extLst>
                <a:ext uri="{FF2B5EF4-FFF2-40B4-BE49-F238E27FC236}">
                  <a16:creationId xmlns:a16="http://schemas.microsoft.com/office/drawing/2014/main" id="{7DAB1204-DBB3-F94E-953B-DE0646B585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2957" t="8002" r="4955"/>
            <a:stretch/>
          </p:blipFill>
          <p:spPr>
            <a:xfrm>
              <a:off x="9116088" y="2199046"/>
              <a:ext cx="3194339" cy="2387599"/>
            </a:xfrm>
            <a:prstGeom prst="rect">
              <a:avLst/>
            </a:prstGeom>
          </p:spPr>
        </p:pic>
        <p:pic>
          <p:nvPicPr>
            <p:cNvPr id="21" name="Picture Placeholder 21" descr="A picture containing grass, outdoor, tree, sky&#10;&#10;Description automatically generated">
              <a:extLst>
                <a:ext uri="{FF2B5EF4-FFF2-40B4-BE49-F238E27FC236}">
                  <a16:creationId xmlns:a16="http://schemas.microsoft.com/office/drawing/2014/main" id="{BA88D399-2A80-B246-A73C-D1B4003D4EDB}"/>
                </a:ext>
              </a:extLst>
            </p:cNvPr>
            <p:cNvPicPr>
              <a:picLocks noChangeAspect="1"/>
            </p:cNvPicPr>
            <p:nvPr userDrawn="1"/>
          </p:nvPicPr>
          <p:blipFill>
            <a:blip r:embed="rId6" cstate="screen">
              <a:extLst>
                <a:ext uri="{28A0092B-C50C-407E-A947-70E740481C1C}">
                  <a14:useLocalDpi xmlns:a14="http://schemas.microsoft.com/office/drawing/2010/main"/>
                </a:ext>
              </a:extLst>
            </a:blip>
            <a:srcRect t="16811" b="16811"/>
            <a:stretch>
              <a:fillRect/>
            </a:stretch>
          </p:blipFill>
          <p:spPr>
            <a:xfrm>
              <a:off x="9116088" y="4579259"/>
              <a:ext cx="3194339" cy="2387598"/>
            </a:xfrm>
            <a:prstGeom prst="rect">
              <a:avLst/>
            </a:prstGeom>
          </p:spPr>
        </p:pic>
        <p:pic>
          <p:nvPicPr>
            <p:cNvPr id="22" name="Picture Placeholder 15" descr="A chef in a kitchen&#10;&#10;Description automatically generated with medium confidence">
              <a:extLst>
                <a:ext uri="{FF2B5EF4-FFF2-40B4-BE49-F238E27FC236}">
                  <a16:creationId xmlns:a16="http://schemas.microsoft.com/office/drawing/2014/main" id="{5F00DDB5-2FC0-2B4F-86F0-EB2218E83791}"/>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82" r="1482"/>
            <a:stretch>
              <a:fillRect/>
            </a:stretch>
          </p:blipFill>
          <p:spPr>
            <a:xfrm>
              <a:off x="9116088" y="0"/>
              <a:ext cx="3194339" cy="2196271"/>
            </a:xfrm>
            <a:prstGeom prst="rect">
              <a:avLst/>
            </a:prstGeom>
          </p:spPr>
        </p:pic>
      </p:grpSp>
      <p:sp>
        <p:nvSpPr>
          <p:cNvPr id="33" name="Rectangle 42">
            <a:extLst>
              <a:ext uri="{FF2B5EF4-FFF2-40B4-BE49-F238E27FC236}">
                <a16:creationId xmlns:a16="http://schemas.microsoft.com/office/drawing/2014/main" id="{7BDF18AF-65E3-0041-AADA-E3C3C3A1FD94}"/>
              </a:ext>
            </a:extLst>
          </p:cNvPr>
          <p:cNvSpPr/>
          <p:nvPr userDrawn="1"/>
        </p:nvSpPr>
        <p:spPr>
          <a:xfrm>
            <a:off x="1194816" y="-28448"/>
            <a:ext cx="10147992"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6200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 name="connsiteX0" fmla="*/ 0 w 7248566"/>
              <a:gd name="connsiteY0" fmla="*/ 20320 h 6888480"/>
              <a:gd name="connsiteX1" fmla="*/ 5582326 w 7248566"/>
              <a:gd name="connsiteY1" fmla="*/ 0 h 6888480"/>
              <a:gd name="connsiteX2" fmla="*/ 7248566 w 7248566"/>
              <a:gd name="connsiteY2" fmla="*/ 6888480 h 6888480"/>
              <a:gd name="connsiteX3" fmla="*/ 0 w 7248566"/>
              <a:gd name="connsiteY3" fmla="*/ 6878320 h 6888480"/>
              <a:gd name="connsiteX4" fmla="*/ 0 w 724856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566" h="6888480">
                <a:moveTo>
                  <a:pt x="0" y="20320"/>
                </a:moveTo>
                <a:lnTo>
                  <a:pt x="5582326" y="0"/>
                </a:lnTo>
                <a:cubicBezTo>
                  <a:pt x="4718726" y="3156373"/>
                  <a:pt x="6059846" y="5632027"/>
                  <a:pt x="7248566" y="6888480"/>
                </a:cubicBezTo>
                <a:lnTo>
                  <a:pt x="0" y="6878320"/>
                </a:lnTo>
                <a:lnTo>
                  <a:pt x="0" y="20320"/>
                </a:lnTo>
                <a:close/>
              </a:path>
            </a:pathLst>
          </a:custGeom>
          <a:solidFill>
            <a:srgbClr val="FAD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42">
            <a:extLst>
              <a:ext uri="{FF2B5EF4-FFF2-40B4-BE49-F238E27FC236}">
                <a16:creationId xmlns:a16="http://schemas.microsoft.com/office/drawing/2014/main" id="{A0330E2B-5744-A044-ACAE-7F077A5E5C6A}"/>
              </a:ext>
            </a:extLst>
          </p:cNvPr>
          <p:cNvSpPr/>
          <p:nvPr userDrawn="1"/>
        </p:nvSpPr>
        <p:spPr>
          <a:xfrm>
            <a:off x="0" y="-28448"/>
            <a:ext cx="9806616" cy="9643872"/>
          </a:xfrm>
          <a:custGeom>
            <a:avLst/>
            <a:gdLst>
              <a:gd name="connsiteX0" fmla="*/ 0 w 5165766"/>
              <a:gd name="connsiteY0" fmla="*/ 0 h 6858000"/>
              <a:gd name="connsiteX1" fmla="*/ 5165766 w 5165766"/>
              <a:gd name="connsiteY1" fmla="*/ 0 h 6858000"/>
              <a:gd name="connsiteX2" fmla="*/ 5165766 w 5165766"/>
              <a:gd name="connsiteY2" fmla="*/ 6858000 h 6858000"/>
              <a:gd name="connsiteX3" fmla="*/ 0 w 5165766"/>
              <a:gd name="connsiteY3" fmla="*/ 6858000 h 6858000"/>
              <a:gd name="connsiteX4" fmla="*/ 0 w 5165766"/>
              <a:gd name="connsiteY4" fmla="*/ 0 h 685800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5562006"/>
              <a:gd name="connsiteY0" fmla="*/ 20320 h 6878320"/>
              <a:gd name="connsiteX1" fmla="*/ 5562006 w 5562006"/>
              <a:gd name="connsiteY1" fmla="*/ 0 h 6878320"/>
              <a:gd name="connsiteX2" fmla="*/ 5165766 w 5562006"/>
              <a:gd name="connsiteY2" fmla="*/ 6878320 h 6878320"/>
              <a:gd name="connsiteX3" fmla="*/ 0 w 5562006"/>
              <a:gd name="connsiteY3" fmla="*/ 6878320 h 6878320"/>
              <a:gd name="connsiteX4" fmla="*/ 0 w 5562006"/>
              <a:gd name="connsiteY4" fmla="*/ 20320 h 6878320"/>
              <a:gd name="connsiteX0" fmla="*/ 0 w 7009395"/>
              <a:gd name="connsiteY0" fmla="*/ 20320 h 6888480"/>
              <a:gd name="connsiteX1" fmla="*/ 5562006 w 7009395"/>
              <a:gd name="connsiteY1" fmla="*/ 0 h 6888480"/>
              <a:gd name="connsiteX2" fmla="*/ 7004726 w 7009395"/>
              <a:gd name="connsiteY2" fmla="*/ 6888480 h 6888480"/>
              <a:gd name="connsiteX3" fmla="*/ 0 w 7009395"/>
              <a:gd name="connsiteY3" fmla="*/ 6878320 h 6888480"/>
              <a:gd name="connsiteX4" fmla="*/ 0 w 7009395"/>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 name="connsiteX0" fmla="*/ 0 w 7004726"/>
              <a:gd name="connsiteY0" fmla="*/ 20320 h 6888480"/>
              <a:gd name="connsiteX1" fmla="*/ 5562006 w 7004726"/>
              <a:gd name="connsiteY1" fmla="*/ 0 h 6888480"/>
              <a:gd name="connsiteX2" fmla="*/ 7004726 w 7004726"/>
              <a:gd name="connsiteY2" fmla="*/ 6888480 h 6888480"/>
              <a:gd name="connsiteX3" fmla="*/ 0 w 7004726"/>
              <a:gd name="connsiteY3" fmla="*/ 6878320 h 6888480"/>
              <a:gd name="connsiteX4" fmla="*/ 0 w 7004726"/>
              <a:gd name="connsiteY4" fmla="*/ 2032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726" h="6888480">
                <a:moveTo>
                  <a:pt x="0" y="20320"/>
                </a:moveTo>
                <a:lnTo>
                  <a:pt x="5562006" y="0"/>
                </a:lnTo>
                <a:cubicBezTo>
                  <a:pt x="4698406" y="3156373"/>
                  <a:pt x="6171606" y="5936827"/>
                  <a:pt x="7004726" y="6888480"/>
                </a:cubicBezTo>
                <a:lnTo>
                  <a:pt x="0" y="6878320"/>
                </a:lnTo>
                <a:lnTo>
                  <a:pt x="0" y="20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9553F6D5-8365-2249-BBD2-3C938CB75AB6}"/>
              </a:ext>
            </a:extLst>
          </p:cNvPr>
          <p:cNvPicPr>
            <a:picLocks noChangeAspect="1"/>
          </p:cNvPicPr>
          <p:nvPr userDrawn="1"/>
        </p:nvPicPr>
        <p:blipFill>
          <a:blip r:embed="rId8"/>
          <a:stretch>
            <a:fillRect/>
          </a:stretch>
        </p:blipFill>
        <p:spPr>
          <a:xfrm>
            <a:off x="459877" y="368267"/>
            <a:ext cx="5089951" cy="169665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F5EEF51-6C7E-2742-80D9-32F90146571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0608" y="7452987"/>
            <a:ext cx="7463287" cy="1409338"/>
          </a:xfrm>
          <a:prstGeom prst="rect">
            <a:avLst/>
          </a:prstGeom>
        </p:spPr>
      </p:pic>
      <p:sp>
        <p:nvSpPr>
          <p:cNvPr id="2" name="Title 1">
            <a:extLst>
              <a:ext uri="{FF2B5EF4-FFF2-40B4-BE49-F238E27FC236}">
                <a16:creationId xmlns:a16="http://schemas.microsoft.com/office/drawing/2014/main" id="{A892149C-219E-9C44-91A1-BC6E93765980}"/>
              </a:ext>
            </a:extLst>
          </p:cNvPr>
          <p:cNvSpPr>
            <a:spLocks noGrp="1"/>
          </p:cNvSpPr>
          <p:nvPr>
            <p:ph type="ctrTitle"/>
          </p:nvPr>
        </p:nvSpPr>
        <p:spPr>
          <a:xfrm>
            <a:off x="764772" y="1571308"/>
            <a:ext cx="6467301" cy="3342640"/>
          </a:xfrm>
        </p:spPr>
        <p:txBody>
          <a:bodyPr anchor="b"/>
          <a:lstStyle>
            <a:lvl1pPr algn="l">
              <a:defRPr sz="45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18E706C-9769-0549-875F-E22D29AC77C6}"/>
              </a:ext>
            </a:extLst>
          </p:cNvPr>
          <p:cNvSpPr>
            <a:spLocks noGrp="1"/>
          </p:cNvSpPr>
          <p:nvPr>
            <p:ph type="subTitle" idx="1"/>
          </p:nvPr>
        </p:nvSpPr>
        <p:spPr>
          <a:xfrm>
            <a:off x="764772" y="5042853"/>
            <a:ext cx="6467301" cy="2318067"/>
          </a:xfrm>
        </p:spPr>
        <p:txBody>
          <a:bodyPr/>
          <a:lstStyle>
            <a:lvl1pPr marL="0" indent="0" algn="l">
              <a:buNone/>
              <a:defRPr sz="2500">
                <a:solidFill>
                  <a:schemeClr val="bg1"/>
                </a:solidFill>
              </a:defRPr>
            </a:lvl1pPr>
            <a:lvl2pPr marL="640080" indent="0" algn="ctr">
              <a:buNone/>
              <a:defRPr sz="2800"/>
            </a:lvl2pPr>
            <a:lvl3pPr marL="1280160" indent="0" algn="ctr">
              <a:buNone/>
              <a:defRPr sz="2500"/>
            </a:lvl3pPr>
            <a:lvl4pPr marL="1920240" indent="0" algn="ctr">
              <a:buNone/>
              <a:defRPr sz="2200"/>
            </a:lvl4pPr>
            <a:lvl5pPr marL="2560320" indent="0" algn="ctr">
              <a:buNone/>
              <a:defRPr sz="2200"/>
            </a:lvl5pPr>
            <a:lvl6pPr marL="3200400" indent="0" algn="ctr">
              <a:buNone/>
              <a:defRPr sz="2200"/>
            </a:lvl6pPr>
            <a:lvl7pPr marL="3840480" indent="0" algn="ctr">
              <a:buNone/>
              <a:defRPr sz="2200"/>
            </a:lvl7pPr>
            <a:lvl8pPr marL="4480560" indent="0" algn="ctr">
              <a:buNone/>
              <a:defRPr sz="2200"/>
            </a:lvl8pPr>
            <a:lvl9pPr marL="5120640" indent="0" algn="ctr">
              <a:buNone/>
              <a:defRPr sz="2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CFFFBB-676D-1243-8398-D5B303101B52}"/>
              </a:ext>
            </a:extLst>
          </p:cNvPr>
          <p:cNvSpPr>
            <a:spLocks noGrp="1"/>
          </p:cNvSpPr>
          <p:nvPr>
            <p:ph type="dt" sz="half" idx="10"/>
          </p:nvPr>
        </p:nvSpPr>
        <p:spPr>
          <a:xfrm>
            <a:off x="764771" y="8898891"/>
            <a:ext cx="1379913" cy="511175"/>
          </a:xfrm>
        </p:spPr>
        <p:txBody>
          <a:bodyPr/>
          <a:lstStyle>
            <a:lvl1pPr>
              <a:defRPr>
                <a:solidFill>
                  <a:schemeClr val="bg1"/>
                </a:solidFill>
              </a:defRPr>
            </a:lvl1pPr>
          </a:lstStyle>
          <a:p>
            <a:fld id="{C61CBDF2-4127-F44E-8964-0A1FB23619BC}" type="datetimeFigureOut">
              <a:rPr lang="en-US" smtClean="0"/>
              <a:pPr/>
              <a:t>9/14/2022</a:t>
            </a:fld>
            <a:endParaRPr lang="en-US">
              <a:solidFill>
                <a:schemeClr val="bg1"/>
              </a:solidFill>
            </a:endParaRPr>
          </a:p>
        </p:txBody>
      </p:sp>
      <p:sp>
        <p:nvSpPr>
          <p:cNvPr id="5" name="Footer Placeholder 4">
            <a:extLst>
              <a:ext uri="{FF2B5EF4-FFF2-40B4-BE49-F238E27FC236}">
                <a16:creationId xmlns:a16="http://schemas.microsoft.com/office/drawing/2014/main" id="{7A86E147-525D-2542-8A3F-114A814E53A8}"/>
              </a:ext>
            </a:extLst>
          </p:cNvPr>
          <p:cNvSpPr>
            <a:spLocks noGrp="1"/>
          </p:cNvSpPr>
          <p:nvPr>
            <p:ph type="ftr" sz="quarter" idx="11"/>
          </p:nvPr>
        </p:nvSpPr>
        <p:spPr>
          <a:xfrm>
            <a:off x="2669079" y="8898891"/>
            <a:ext cx="2658684" cy="511175"/>
          </a:xfrm>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FDB8E087-A6AE-D240-88B4-6C205BAEBB92}"/>
              </a:ext>
            </a:extLst>
          </p:cNvPr>
          <p:cNvSpPr>
            <a:spLocks noGrp="1"/>
          </p:cNvSpPr>
          <p:nvPr>
            <p:ph type="sldNum" sz="quarter" idx="12"/>
          </p:nvPr>
        </p:nvSpPr>
        <p:spPr>
          <a:xfrm>
            <a:off x="6332908" y="8898891"/>
            <a:ext cx="899164" cy="511175"/>
          </a:xfrm>
        </p:spPr>
        <p:txBody>
          <a:bodyPr/>
          <a:lstStyle>
            <a:lvl1pPr>
              <a:defRPr>
                <a:solidFill>
                  <a:schemeClr val="bg1"/>
                </a:solidFill>
              </a:defRPr>
            </a:lvl1pPr>
          </a:lstStyle>
          <a:p>
            <a:fld id="{E4054937-8CB5-F840-B41B-5404332F8165}" type="slidenum">
              <a:rPr lang="en-US" smtClean="0"/>
              <a:pPr/>
              <a:t>‹#›</a:t>
            </a:fld>
            <a:endParaRPr lang="en-US"/>
          </a:p>
        </p:txBody>
      </p:sp>
    </p:spTree>
    <p:extLst>
      <p:ext uri="{BB962C8B-B14F-4D97-AF65-F5344CB8AC3E}">
        <p14:creationId xmlns:p14="http://schemas.microsoft.com/office/powerpoint/2010/main" val="1961880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723003-0AE6-874D-9AA5-CBAE18BBDFD2}"/>
              </a:ext>
            </a:extLst>
          </p:cNvPr>
          <p:cNvGrpSpPr/>
          <p:nvPr userDrawn="1"/>
        </p:nvGrpSpPr>
        <p:grpSpPr>
          <a:xfrm>
            <a:off x="14506787" y="0"/>
            <a:ext cx="2578638" cy="9615424"/>
            <a:chOff x="7279339" y="0"/>
            <a:chExt cx="1841884" cy="6868160"/>
          </a:xfrm>
        </p:grpSpPr>
        <p:sp>
          <p:nvSpPr>
            <p:cNvPr id="10" name="Rectangle 8">
              <a:extLst>
                <a:ext uri="{FF2B5EF4-FFF2-40B4-BE49-F238E27FC236}">
                  <a16:creationId xmlns:a16="http://schemas.microsoft.com/office/drawing/2014/main" id="{93BDDEF9-87B0-0240-893B-DD54244F65D9}"/>
                </a:ext>
              </a:extLst>
            </p:cNvPr>
            <p:cNvSpPr/>
            <p:nvPr userDrawn="1"/>
          </p:nvSpPr>
          <p:spPr>
            <a:xfrm>
              <a:off x="7279339" y="0"/>
              <a:ext cx="1425510"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 name="connsiteX0" fmla="*/ 75191 w 1438346"/>
                <a:gd name="connsiteY0" fmla="*/ 0 h 6868160"/>
                <a:gd name="connsiteX1" fmla="*/ 1438346 w 1438346"/>
                <a:gd name="connsiteY1" fmla="*/ 0 h 6868160"/>
                <a:gd name="connsiteX2" fmla="*/ 1438346 w 1438346"/>
                <a:gd name="connsiteY2" fmla="*/ 6858000 h 6868160"/>
                <a:gd name="connsiteX3" fmla="*/ 715271 w 1438346"/>
                <a:gd name="connsiteY3" fmla="*/ 6868160 h 6868160"/>
                <a:gd name="connsiteX4" fmla="*/ 75191 w 1438346"/>
                <a:gd name="connsiteY4" fmla="*/ 0 h 6868160"/>
                <a:gd name="connsiteX0" fmla="*/ 62355 w 1425510"/>
                <a:gd name="connsiteY0" fmla="*/ 0 h 6868160"/>
                <a:gd name="connsiteX1" fmla="*/ 1425510 w 1425510"/>
                <a:gd name="connsiteY1" fmla="*/ 0 h 6868160"/>
                <a:gd name="connsiteX2" fmla="*/ 1425510 w 1425510"/>
                <a:gd name="connsiteY2" fmla="*/ 6858000 h 6868160"/>
                <a:gd name="connsiteX3" fmla="*/ 702435 w 1425510"/>
                <a:gd name="connsiteY3" fmla="*/ 6868160 h 6868160"/>
                <a:gd name="connsiteX4" fmla="*/ 62355 w 142551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10" h="6868160">
                  <a:moveTo>
                    <a:pt x="62355" y="0"/>
                  </a:moveTo>
                  <a:lnTo>
                    <a:pt x="1425510" y="0"/>
                  </a:lnTo>
                  <a:lnTo>
                    <a:pt x="1425510" y="6858000"/>
                  </a:lnTo>
                  <a:lnTo>
                    <a:pt x="702435" y="6868160"/>
                  </a:lnTo>
                  <a:cubicBezTo>
                    <a:pt x="-181485" y="3379893"/>
                    <a:pt x="-8765" y="1456267"/>
                    <a:pt x="62355" y="0"/>
                  </a:cubicBezTo>
                  <a:close/>
                </a:path>
              </a:pathLst>
            </a:custGeom>
            <a:solidFill>
              <a:srgbClr val="FAD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922F91-7499-D746-8D21-25599BF704C4}"/>
                </a:ext>
              </a:extLst>
            </p:cNvPr>
            <p:cNvSpPr/>
            <p:nvPr userDrawn="1"/>
          </p:nvSpPr>
          <p:spPr>
            <a:xfrm>
              <a:off x="7659879" y="0"/>
              <a:ext cx="1461344"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44" h="6868160">
                  <a:moveTo>
                    <a:pt x="98189" y="0"/>
                  </a:moveTo>
                  <a:lnTo>
                    <a:pt x="1461344" y="0"/>
                  </a:lnTo>
                  <a:lnTo>
                    <a:pt x="1461344" y="6858000"/>
                  </a:lnTo>
                  <a:lnTo>
                    <a:pt x="738269" y="6868160"/>
                  </a:lnTo>
                  <a:cubicBezTo>
                    <a:pt x="-277731" y="2922693"/>
                    <a:pt x="27069" y="1456267"/>
                    <a:pt x="9818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
        <p:nvSpPr>
          <p:cNvPr id="12" name="Title 1">
            <a:extLst>
              <a:ext uri="{FF2B5EF4-FFF2-40B4-BE49-F238E27FC236}">
                <a16:creationId xmlns:a16="http://schemas.microsoft.com/office/drawing/2014/main" id="{EE9AAC84-6968-084F-B105-1E19C3075FD4}"/>
              </a:ext>
            </a:extLst>
          </p:cNvPr>
          <p:cNvSpPr>
            <a:spLocks noGrp="1"/>
          </p:cNvSpPr>
          <p:nvPr>
            <p:ph type="title"/>
          </p:nvPr>
        </p:nvSpPr>
        <p:spPr>
          <a:xfrm>
            <a:off x="598517" y="511176"/>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470C68D4-E95D-764F-901A-77F9DFA329F9}"/>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7AD30D68-BF27-FB40-B131-104C87A00D82}"/>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2C496DBC-21D6-E245-8470-CAE726306B2E}"/>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2192822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whitebase">
    <p:bg>
      <p:bgPr>
        <a:solidFill>
          <a:schemeClr val="accent2"/>
        </a:solidFill>
        <a:effectLst/>
      </p:bgPr>
    </p:bg>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6BB2F7C0-14C2-DE41-952E-E98AB847D4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65265"/>
            <a:ext cx="17233279" cy="10166465"/>
          </a:xfrm>
          <a:prstGeom prst="rect">
            <a:avLst/>
          </a:prstGeom>
        </p:spPr>
      </p:pic>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0893DE9-C358-114C-9C22-71F83CF75E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31ECF7E1-37E2-FC45-B226-E5401CE6B5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Tree>
    <p:extLst>
      <p:ext uri="{BB962C8B-B14F-4D97-AF65-F5344CB8AC3E}">
        <p14:creationId xmlns:p14="http://schemas.microsoft.com/office/powerpoint/2010/main" val="2181290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8EFE-D329-4C42-91CC-D8340CE9C0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8B3857-2850-AD40-BEE5-07C9EB3E1118}"/>
              </a:ext>
            </a:extLst>
          </p:cNvPr>
          <p:cNvSpPr>
            <a:spLocks noGrp="1"/>
          </p:cNvSpPr>
          <p:nvPr>
            <p:ph sz="half" idx="1"/>
          </p:nvPr>
        </p:nvSpPr>
        <p:spPr>
          <a:xfrm>
            <a:off x="598517" y="2555876"/>
            <a:ext cx="7829203"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6AA12E8-D8A4-6C4C-A1BD-5E0659E6EE4A}"/>
              </a:ext>
            </a:extLst>
          </p:cNvPr>
          <p:cNvSpPr>
            <a:spLocks noGrp="1"/>
          </p:cNvSpPr>
          <p:nvPr>
            <p:ph sz="half" idx="2"/>
          </p:nvPr>
        </p:nvSpPr>
        <p:spPr>
          <a:xfrm>
            <a:off x="8641080" y="2555876"/>
            <a:ext cx="7951119" cy="5756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54029D-D517-704F-A1A8-DBCCBA202137}"/>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6" name="Footer Placeholder 5">
            <a:extLst>
              <a:ext uri="{FF2B5EF4-FFF2-40B4-BE49-F238E27FC236}">
                <a16:creationId xmlns:a16="http://schemas.microsoft.com/office/drawing/2014/main" id="{F858470A-CA27-9B49-88F7-28B2D0325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9899F-79AD-7143-9712-98A3909398F7}"/>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A0A705F-F62D-4442-80A8-0C0B0964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1" y="8037596"/>
            <a:ext cx="7463287" cy="1409338"/>
          </a:xfrm>
          <a:prstGeom prst="rect">
            <a:avLst/>
          </a:prstGeom>
        </p:spPr>
      </p:pic>
    </p:spTree>
    <p:extLst>
      <p:ext uri="{BB962C8B-B14F-4D97-AF65-F5344CB8AC3E}">
        <p14:creationId xmlns:p14="http://schemas.microsoft.com/office/powerpoint/2010/main" val="3824368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B2CF-01A9-354E-8E37-A6593B063C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E11388-5373-B141-B413-287D6D1F0B9E}"/>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4" name="Footer Placeholder 3">
            <a:extLst>
              <a:ext uri="{FF2B5EF4-FFF2-40B4-BE49-F238E27FC236}">
                <a16:creationId xmlns:a16="http://schemas.microsoft.com/office/drawing/2014/main" id="{98DE6D51-FFC6-A648-983E-0E131EF21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B2AD4-A736-774A-B874-DB4ADDDE5416}"/>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862563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631634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laceholder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79A5802-0131-1448-BF60-7EB866D48932}"/>
              </a:ext>
            </a:extLst>
          </p:cNvPr>
          <p:cNvSpPr>
            <a:spLocks noGrp="1"/>
          </p:cNvSpPr>
          <p:nvPr>
            <p:ph type="pic" sz="quarter" idx="15"/>
          </p:nvPr>
        </p:nvSpPr>
        <p:spPr>
          <a:xfrm>
            <a:off x="8296188" y="3078665"/>
            <a:ext cx="4472075" cy="3342639"/>
          </a:xfrm>
        </p:spPr>
      </p:sp>
      <p:sp>
        <p:nvSpPr>
          <p:cNvPr id="7" name="Picture Placeholder 5">
            <a:extLst>
              <a:ext uri="{FF2B5EF4-FFF2-40B4-BE49-F238E27FC236}">
                <a16:creationId xmlns:a16="http://schemas.microsoft.com/office/drawing/2014/main" id="{ADD30023-31FF-1B4A-8555-CE1655D8F821}"/>
              </a:ext>
            </a:extLst>
          </p:cNvPr>
          <p:cNvSpPr>
            <a:spLocks noGrp="1"/>
          </p:cNvSpPr>
          <p:nvPr>
            <p:ph type="pic" sz="quarter" idx="17"/>
          </p:nvPr>
        </p:nvSpPr>
        <p:spPr>
          <a:xfrm>
            <a:off x="8296188" y="6410963"/>
            <a:ext cx="4472075" cy="3342637"/>
          </a:xfrm>
        </p:spPr>
      </p:sp>
      <p:sp>
        <p:nvSpPr>
          <p:cNvPr id="10" name="Picture Placeholder 3">
            <a:extLst>
              <a:ext uri="{FF2B5EF4-FFF2-40B4-BE49-F238E27FC236}">
                <a16:creationId xmlns:a16="http://schemas.microsoft.com/office/drawing/2014/main" id="{32C3CB8D-3993-D043-B03F-CFED11D1D5DA}"/>
              </a:ext>
            </a:extLst>
          </p:cNvPr>
          <p:cNvSpPr>
            <a:spLocks noGrp="1"/>
          </p:cNvSpPr>
          <p:nvPr>
            <p:ph type="pic" sz="quarter" idx="19"/>
          </p:nvPr>
        </p:nvSpPr>
        <p:spPr>
          <a:xfrm>
            <a:off x="8296188" y="1"/>
            <a:ext cx="4472075" cy="3074779"/>
          </a:xfrm>
        </p:spPr>
      </p:sp>
      <p:sp>
        <p:nvSpPr>
          <p:cNvPr id="14" name="Picture Placeholder 3">
            <a:extLst>
              <a:ext uri="{FF2B5EF4-FFF2-40B4-BE49-F238E27FC236}">
                <a16:creationId xmlns:a16="http://schemas.microsoft.com/office/drawing/2014/main" id="{C6FBF024-4A1C-AB4F-80A3-E2ADC5D86CFA}"/>
              </a:ext>
            </a:extLst>
          </p:cNvPr>
          <p:cNvSpPr>
            <a:spLocks noGrp="1"/>
          </p:cNvSpPr>
          <p:nvPr>
            <p:ph type="pic" sz="quarter" idx="20"/>
          </p:nvPr>
        </p:nvSpPr>
        <p:spPr>
          <a:xfrm>
            <a:off x="12762524" y="3078665"/>
            <a:ext cx="4472075" cy="3342639"/>
          </a:xfrm>
        </p:spPr>
      </p:sp>
      <p:sp>
        <p:nvSpPr>
          <p:cNvPr id="15" name="Picture Placeholder 5">
            <a:extLst>
              <a:ext uri="{FF2B5EF4-FFF2-40B4-BE49-F238E27FC236}">
                <a16:creationId xmlns:a16="http://schemas.microsoft.com/office/drawing/2014/main" id="{C5EC1339-2AF8-1F4A-8B02-962C15788216}"/>
              </a:ext>
            </a:extLst>
          </p:cNvPr>
          <p:cNvSpPr>
            <a:spLocks noGrp="1"/>
          </p:cNvSpPr>
          <p:nvPr>
            <p:ph type="pic" sz="quarter" idx="21"/>
          </p:nvPr>
        </p:nvSpPr>
        <p:spPr>
          <a:xfrm>
            <a:off x="12762524" y="6410963"/>
            <a:ext cx="4472075" cy="3342637"/>
          </a:xfrm>
        </p:spPr>
      </p:sp>
      <p:sp>
        <p:nvSpPr>
          <p:cNvPr id="16" name="Picture Placeholder 3">
            <a:extLst>
              <a:ext uri="{FF2B5EF4-FFF2-40B4-BE49-F238E27FC236}">
                <a16:creationId xmlns:a16="http://schemas.microsoft.com/office/drawing/2014/main" id="{20CF6A07-8F8F-EA42-B76E-D5B496C8EFE1}"/>
              </a:ext>
            </a:extLst>
          </p:cNvPr>
          <p:cNvSpPr>
            <a:spLocks noGrp="1"/>
          </p:cNvSpPr>
          <p:nvPr>
            <p:ph type="pic" sz="quarter" idx="22"/>
          </p:nvPr>
        </p:nvSpPr>
        <p:spPr>
          <a:xfrm>
            <a:off x="12762524" y="1"/>
            <a:ext cx="4472075" cy="3074779"/>
          </a:xfrm>
        </p:spPr>
      </p:sp>
      <p:sp>
        <p:nvSpPr>
          <p:cNvPr id="17" name="Title 16">
            <a:extLst>
              <a:ext uri="{FF2B5EF4-FFF2-40B4-BE49-F238E27FC236}">
                <a16:creationId xmlns:a16="http://schemas.microsoft.com/office/drawing/2014/main" id="{21165B91-9840-C441-B859-A84750E6DA22}"/>
              </a:ext>
            </a:extLst>
          </p:cNvPr>
          <p:cNvSpPr>
            <a:spLocks noGrp="1"/>
          </p:cNvSpPr>
          <p:nvPr>
            <p:ph type="title" hasCustomPrompt="1"/>
          </p:nvPr>
        </p:nvSpPr>
        <p:spPr>
          <a:xfrm>
            <a:off x="598517" y="511176"/>
            <a:ext cx="6712619" cy="1855788"/>
          </a:xfrm>
        </p:spPr>
        <p:txBody>
          <a:bodyPr/>
          <a:lstStyle/>
          <a:p>
            <a:r>
              <a:rPr lang="en-GB"/>
              <a:t>Image montage</a:t>
            </a:r>
            <a:br>
              <a:rPr lang="en-GB"/>
            </a:br>
            <a:r>
              <a:rPr lang="en-GB"/>
              <a:t>setup page</a:t>
            </a:r>
            <a:endParaRPr lang="en-US"/>
          </a:p>
        </p:txBody>
      </p:sp>
    </p:spTree>
    <p:extLst>
      <p:ext uri="{BB962C8B-B14F-4D97-AF65-F5344CB8AC3E}">
        <p14:creationId xmlns:p14="http://schemas.microsoft.com/office/powerpoint/2010/main" val="1612083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C207E0-CB3E-43AB-909E-8396633E077D}"/>
              </a:ext>
            </a:extLst>
          </p:cNvPr>
          <p:cNvPicPr>
            <a:picLocks noChangeAspect="1"/>
          </p:cNvPicPr>
          <p:nvPr userDrawn="1"/>
        </p:nvPicPr>
        <p:blipFill>
          <a:blip r:embed="rId2"/>
          <a:stretch>
            <a:fillRect/>
          </a:stretch>
        </p:blipFill>
        <p:spPr>
          <a:xfrm>
            <a:off x="1" y="0"/>
            <a:ext cx="6089122" cy="9601200"/>
          </a:xfrm>
          <a:prstGeom prst="rect">
            <a:avLst/>
          </a:prstGeom>
        </p:spPr>
      </p:pic>
      <p:pic>
        <p:nvPicPr>
          <p:cNvPr id="8" name="Picture 7">
            <a:extLst>
              <a:ext uri="{FF2B5EF4-FFF2-40B4-BE49-F238E27FC236}">
                <a16:creationId xmlns:a16="http://schemas.microsoft.com/office/drawing/2014/main" id="{3CCFEF71-7EE7-48F3-B969-08148DADF39C}"/>
              </a:ext>
            </a:extLst>
          </p:cNvPr>
          <p:cNvPicPr>
            <a:picLocks noChangeAspect="1"/>
          </p:cNvPicPr>
          <p:nvPr userDrawn="1"/>
        </p:nvPicPr>
        <p:blipFill>
          <a:blip r:embed="rId2"/>
          <a:stretch>
            <a:fillRect/>
          </a:stretch>
        </p:blipFill>
        <p:spPr>
          <a:xfrm>
            <a:off x="6027421" y="0"/>
            <a:ext cx="6089122" cy="9601200"/>
          </a:xfrm>
          <a:prstGeom prst="rect">
            <a:avLst/>
          </a:prstGeom>
        </p:spPr>
      </p:pic>
      <p:pic>
        <p:nvPicPr>
          <p:cNvPr id="9" name="Picture 8">
            <a:extLst>
              <a:ext uri="{FF2B5EF4-FFF2-40B4-BE49-F238E27FC236}">
                <a16:creationId xmlns:a16="http://schemas.microsoft.com/office/drawing/2014/main" id="{1AC5451E-9D5E-40F5-ADB5-A03E4914F8D7}"/>
              </a:ext>
            </a:extLst>
          </p:cNvPr>
          <p:cNvPicPr>
            <a:picLocks noChangeAspect="1"/>
          </p:cNvPicPr>
          <p:nvPr userDrawn="1"/>
        </p:nvPicPr>
        <p:blipFill>
          <a:blip r:embed="rId2"/>
          <a:stretch>
            <a:fillRect/>
          </a:stretch>
        </p:blipFill>
        <p:spPr>
          <a:xfrm>
            <a:off x="12100307" y="0"/>
            <a:ext cx="6089122" cy="9601200"/>
          </a:xfrm>
          <a:prstGeom prst="rect">
            <a:avLst/>
          </a:prstGeom>
        </p:spPr>
      </p:pic>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lstStyle>
            <a:lvl1pPr algn="ctr">
              <a:defRPr sz="84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normAutofit/>
          </a:bodyPr>
          <a:lstStyle>
            <a:lvl1pPr marL="0" indent="0" algn="ctr">
              <a:buNone/>
              <a:defRPr sz="560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0" name="Picture 9">
            <a:extLst>
              <a:ext uri="{FF2B5EF4-FFF2-40B4-BE49-F238E27FC236}">
                <a16:creationId xmlns:a16="http://schemas.microsoft.com/office/drawing/2014/main" id="{D6A639B6-EFE3-4F0D-941D-6E6B69F4F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4060565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A0FEA9-01AF-47DB-8240-824028F9EFB6}"/>
              </a:ext>
            </a:extLst>
          </p:cNvPr>
          <p:cNvSpPr/>
          <p:nvPr userDrawn="1"/>
        </p:nvSpPr>
        <p:spPr>
          <a:xfrm>
            <a:off x="0" y="0"/>
            <a:ext cx="17068800" cy="9601200"/>
          </a:xfrm>
          <a:prstGeom prst="rect">
            <a:avLst/>
          </a:prstGeom>
          <a:solidFill>
            <a:srgbClr val="FE8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lstStyle>
            <a:lvl1pPr algn="ctr">
              <a:defRPr sz="84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lstStyle>
            <a:lvl1pPr marL="0" indent="0" algn="ctr">
              <a:buNone/>
              <a:defRPr sz="336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3" name="Picture 12">
            <a:extLst>
              <a:ext uri="{FF2B5EF4-FFF2-40B4-BE49-F238E27FC236}">
                <a16:creationId xmlns:a16="http://schemas.microsoft.com/office/drawing/2014/main" id="{CAE45210-8230-41EB-ABBF-8EA8C33B1E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2054297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80B69F-5870-4347-B1F5-C6FD77419F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055"/>
          <a:stretch/>
        </p:blipFill>
        <p:spPr>
          <a:xfrm>
            <a:off x="12150112" y="6355441"/>
            <a:ext cx="4948532" cy="3262144"/>
          </a:xfrm>
          <a:prstGeom prst="rect">
            <a:avLst/>
          </a:prstGeom>
        </p:spPr>
      </p:pic>
      <p:pic>
        <p:nvPicPr>
          <p:cNvPr id="32" name="Picture 31">
            <a:extLst>
              <a:ext uri="{FF2B5EF4-FFF2-40B4-BE49-F238E27FC236}">
                <a16:creationId xmlns:a16="http://schemas.microsoft.com/office/drawing/2014/main" id="{786F4DDC-7008-4172-B028-26787499EF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262"/>
          <a:stretch/>
        </p:blipFill>
        <p:spPr>
          <a:xfrm>
            <a:off x="9532743" y="6355441"/>
            <a:ext cx="2632316" cy="3246699"/>
          </a:xfrm>
          <a:prstGeom prst="rect">
            <a:avLst/>
          </a:prstGeom>
        </p:spPr>
      </p:pic>
      <p:pic>
        <p:nvPicPr>
          <p:cNvPr id="38" name="Picture 37">
            <a:extLst>
              <a:ext uri="{FF2B5EF4-FFF2-40B4-BE49-F238E27FC236}">
                <a16:creationId xmlns:a16="http://schemas.microsoft.com/office/drawing/2014/main" id="{1E5AC610-B2DE-4978-A014-8FC81D530A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6248" y="6355440"/>
            <a:ext cx="2460406" cy="3280542"/>
          </a:xfrm>
          <a:prstGeom prst="rect">
            <a:avLst/>
          </a:prstGeom>
        </p:spPr>
      </p:pic>
      <p:pic>
        <p:nvPicPr>
          <p:cNvPr id="18" name="Picture 17">
            <a:extLst>
              <a:ext uri="{FF2B5EF4-FFF2-40B4-BE49-F238E27FC236}">
                <a16:creationId xmlns:a16="http://schemas.microsoft.com/office/drawing/2014/main" id="{3E1D3BE6-5278-4A88-8083-53FCBA027F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01187" y="6355441"/>
            <a:ext cx="2174764" cy="3262144"/>
          </a:xfrm>
          <a:prstGeom prst="rect">
            <a:avLst/>
          </a:prstGeom>
        </p:spPr>
      </p:pic>
      <p:pic>
        <p:nvPicPr>
          <p:cNvPr id="24" name="Picture 23">
            <a:extLst>
              <a:ext uri="{FF2B5EF4-FFF2-40B4-BE49-F238E27FC236}">
                <a16:creationId xmlns:a16="http://schemas.microsoft.com/office/drawing/2014/main" id="{6370EEEB-ED81-4CB6-80C9-7893356CF5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 y="6355440"/>
            <a:ext cx="4901184" cy="3269053"/>
          </a:xfrm>
          <a:prstGeom prst="rect">
            <a:avLst/>
          </a:prstGeom>
        </p:spPr>
      </p:pic>
      <p:pic>
        <p:nvPicPr>
          <p:cNvPr id="16" name="Picture 15">
            <a:extLst>
              <a:ext uri="{FF2B5EF4-FFF2-40B4-BE49-F238E27FC236}">
                <a16:creationId xmlns:a16="http://schemas.microsoft.com/office/drawing/2014/main" id="{1FCD8828-2549-4F4B-B4EE-553690093BE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90549" y="3370369"/>
            <a:ext cx="4678251" cy="2994081"/>
          </a:xfrm>
          <a:prstGeom prst="rect">
            <a:avLst/>
          </a:prstGeom>
        </p:spPr>
      </p:pic>
      <p:pic>
        <p:nvPicPr>
          <p:cNvPr id="28" name="Picture 27">
            <a:extLst>
              <a:ext uri="{FF2B5EF4-FFF2-40B4-BE49-F238E27FC236}">
                <a16:creationId xmlns:a16="http://schemas.microsoft.com/office/drawing/2014/main" id="{56857578-DA3E-4C97-9C01-BFCDA01812B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13815" y="3372164"/>
            <a:ext cx="4424077" cy="2992286"/>
          </a:xfrm>
          <a:prstGeom prst="rect">
            <a:avLst/>
          </a:prstGeom>
        </p:spPr>
      </p:pic>
      <p:pic>
        <p:nvPicPr>
          <p:cNvPr id="36" name="Picture 35">
            <a:extLst>
              <a:ext uri="{FF2B5EF4-FFF2-40B4-BE49-F238E27FC236}">
                <a16:creationId xmlns:a16="http://schemas.microsoft.com/office/drawing/2014/main" id="{CE439583-D1B7-4B02-AB9D-33DF32937C7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1965"/>
          <a:stretch/>
        </p:blipFill>
        <p:spPr>
          <a:xfrm>
            <a:off x="3967841" y="3371761"/>
            <a:ext cx="4045972" cy="2974864"/>
          </a:xfrm>
          <a:prstGeom prst="rect">
            <a:avLst/>
          </a:prstGeom>
        </p:spPr>
      </p:pic>
      <p:pic>
        <p:nvPicPr>
          <p:cNvPr id="20" name="Picture 19">
            <a:extLst>
              <a:ext uri="{FF2B5EF4-FFF2-40B4-BE49-F238E27FC236}">
                <a16:creationId xmlns:a16="http://schemas.microsoft.com/office/drawing/2014/main" id="{516E213E-E6F8-4B89-9F0F-CB39A322470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370744"/>
            <a:ext cx="3967841" cy="2975881"/>
          </a:xfrm>
          <a:prstGeom prst="rect">
            <a:avLst/>
          </a:prstGeom>
        </p:spPr>
      </p:pic>
      <p:pic>
        <p:nvPicPr>
          <p:cNvPr id="26" name="Picture 25">
            <a:extLst>
              <a:ext uri="{FF2B5EF4-FFF2-40B4-BE49-F238E27FC236}">
                <a16:creationId xmlns:a16="http://schemas.microsoft.com/office/drawing/2014/main" id="{AE44DAE7-06E9-4EC0-9032-5E46598C6AA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36" r="2120" b="2574"/>
          <a:stretch/>
        </p:blipFill>
        <p:spPr>
          <a:xfrm>
            <a:off x="12552745" y="-7372"/>
            <a:ext cx="4503125" cy="3376801"/>
          </a:xfrm>
          <a:prstGeom prst="rect">
            <a:avLst/>
          </a:prstGeom>
        </p:spPr>
      </p:pic>
      <p:pic>
        <p:nvPicPr>
          <p:cNvPr id="14" name="Picture 13">
            <a:extLst>
              <a:ext uri="{FF2B5EF4-FFF2-40B4-BE49-F238E27FC236}">
                <a16:creationId xmlns:a16="http://schemas.microsoft.com/office/drawing/2014/main" id="{6C91AEEE-8CA6-47CE-839B-453A0676C52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111" t="984" r="-1" b="797"/>
          <a:stretch/>
        </p:blipFill>
        <p:spPr>
          <a:xfrm>
            <a:off x="9580186" y="-7372"/>
            <a:ext cx="2985489" cy="3376800"/>
          </a:xfrm>
          <a:prstGeom prst="rect">
            <a:avLst/>
          </a:prstGeom>
        </p:spPr>
      </p:pic>
      <p:pic>
        <p:nvPicPr>
          <p:cNvPr id="30" name="Picture 29">
            <a:extLst>
              <a:ext uri="{FF2B5EF4-FFF2-40B4-BE49-F238E27FC236}">
                <a16:creationId xmlns:a16="http://schemas.microsoft.com/office/drawing/2014/main" id="{E9F807F7-DA94-4C14-BDCB-7BD3F9DFCF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05761" y="0"/>
            <a:ext cx="5074427" cy="3376800"/>
          </a:xfrm>
          <a:prstGeom prst="rect">
            <a:avLst/>
          </a:prstGeom>
        </p:spPr>
      </p:pic>
      <p:pic>
        <p:nvPicPr>
          <p:cNvPr id="9" name="Picture 8">
            <a:extLst>
              <a:ext uri="{FF2B5EF4-FFF2-40B4-BE49-F238E27FC236}">
                <a16:creationId xmlns:a16="http://schemas.microsoft.com/office/drawing/2014/main" id="{A072FD14-F07E-472A-B162-D4EAE530B1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4503128" cy="3377346"/>
          </a:xfrm>
          <a:prstGeom prst="rect">
            <a:avLst/>
          </a:prstGeom>
        </p:spPr>
      </p:pic>
      <p:sp>
        <p:nvSpPr>
          <p:cNvPr id="7" name="Rectangle 6">
            <a:extLst>
              <a:ext uri="{FF2B5EF4-FFF2-40B4-BE49-F238E27FC236}">
                <a16:creationId xmlns:a16="http://schemas.microsoft.com/office/drawing/2014/main" id="{9BA0FEA9-01AF-47DB-8240-824028F9EFB6}"/>
              </a:ext>
            </a:extLst>
          </p:cNvPr>
          <p:cNvSpPr/>
          <p:nvPr userDrawn="1"/>
        </p:nvSpPr>
        <p:spPr>
          <a:xfrm>
            <a:off x="-112771" y="-116377"/>
            <a:ext cx="17310882" cy="9752359"/>
          </a:xfrm>
          <a:prstGeom prst="rect">
            <a:avLst/>
          </a:prstGeom>
          <a:solidFill>
            <a:srgbClr val="FE8E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normAutofit/>
          </a:bodyPr>
          <a:lstStyle>
            <a:lvl1pPr algn="ctr">
              <a:defRPr sz="112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normAutofit/>
          </a:bodyPr>
          <a:lstStyle>
            <a:lvl1pPr marL="0" indent="0" algn="ctr">
              <a:buNone/>
              <a:defRPr sz="560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3" name="Picture 12">
            <a:extLst>
              <a:ext uri="{FF2B5EF4-FFF2-40B4-BE49-F238E27FC236}">
                <a16:creationId xmlns:a16="http://schemas.microsoft.com/office/drawing/2014/main" id="{CAE45210-8230-41EB-ABBF-8EA8C33B1E8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61377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351D9-D0A3-F446-AF2F-F3370BEED374}"/>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3" name="Footer Placeholder 2">
            <a:extLst>
              <a:ext uri="{FF2B5EF4-FFF2-40B4-BE49-F238E27FC236}">
                <a16:creationId xmlns:a16="http://schemas.microsoft.com/office/drawing/2014/main" id="{D6081517-1FA1-C245-9CD7-D8C1A6C39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756B6-6344-5B4C-BCEB-523F5D1E5D0C}"/>
              </a:ext>
            </a:extLst>
          </p:cNvPr>
          <p:cNvSpPr>
            <a:spLocks noGrp="1"/>
          </p:cNvSpPr>
          <p:nvPr>
            <p:ph type="sldNum" sz="quarter" idx="12"/>
          </p:nvPr>
        </p:nvSpPr>
        <p:spPr/>
        <p:txBody>
          <a:bodyPr/>
          <a:lstStyle/>
          <a:p>
            <a:fld id="{E4054937-8CB5-F840-B41B-5404332F8165}" type="slidenum">
              <a:rPr lang="en-US" smtClean="0"/>
              <a:t>‹#›</a:t>
            </a:fld>
            <a:endParaRPr lang="en-US"/>
          </a:p>
        </p:txBody>
      </p:sp>
    </p:spTree>
    <p:extLst>
      <p:ext uri="{BB962C8B-B14F-4D97-AF65-F5344CB8AC3E}">
        <p14:creationId xmlns:p14="http://schemas.microsoft.com/office/powerpoint/2010/main" val="24069993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36661"/>
            <a:ext cx="5235791" cy="659609"/>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59393" y="191135"/>
            <a:ext cx="5978683" cy="8117847"/>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357184" y="-2012216"/>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54565B"/>
                </a:solidFill>
                <a:latin typeface="Impact" panose="020B080603090205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954846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59613"/>
            <a:ext cx="5235791" cy="613701"/>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86673" y="380026"/>
            <a:ext cx="5532043"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763026" y="-2126311"/>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CD8EDC"/>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515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85" y="8868070"/>
            <a:ext cx="5235791" cy="596788"/>
          </a:xfrm>
          <a:prstGeom prst="rect">
            <a:avLst/>
          </a:prstGeom>
        </p:spPr>
      </p:pic>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26416" y="407423"/>
            <a:ext cx="5413563"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1230122" y="-2137494"/>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FE8E96"/>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960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89357" y="380028"/>
            <a:ext cx="5960388" cy="7928955"/>
          </a:xfrm>
          <a:prstGeom prst="rect">
            <a:avLst/>
          </a:prstGeom>
        </p:spPr>
      </p:pic>
      <p:sp>
        <p:nvSpPr>
          <p:cNvPr id="10" name="Rectangle 9">
            <a:extLst>
              <a:ext uri="{FF2B5EF4-FFF2-40B4-BE49-F238E27FC236}">
                <a16:creationId xmlns:a16="http://schemas.microsoft.com/office/drawing/2014/main" id="{2B5C7A8D-BE4B-4D7B-960C-5B8B1B386E0E}"/>
              </a:ext>
            </a:extLst>
          </p:cNvPr>
          <p:cNvSpPr/>
          <p:nvPr userDrawn="1"/>
        </p:nvSpPr>
        <p:spPr>
          <a:xfrm>
            <a:off x="12054841" y="-2083628"/>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88082" y="8868070"/>
            <a:ext cx="4973993" cy="596788"/>
          </a:xfrm>
          <a:prstGeom prst="rect">
            <a:avLst/>
          </a:prstGeom>
        </p:spPr>
      </p:pic>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6FC2B4"/>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a:xfrm>
            <a:off x="1173480" y="2555875"/>
            <a:ext cx="14721840" cy="609187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5971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A65095-7050-4726-BEA6-DCCE525F7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59599" y="380028"/>
            <a:ext cx="5419904" cy="7928955"/>
          </a:xfrm>
          <a:prstGeom prst="rect">
            <a:avLst/>
          </a:prstGeom>
        </p:spPr>
      </p:pic>
      <p:sp>
        <p:nvSpPr>
          <p:cNvPr id="4" name="Date Placeholder 3">
            <a:extLst>
              <a:ext uri="{FF2B5EF4-FFF2-40B4-BE49-F238E27FC236}">
                <a16:creationId xmlns:a16="http://schemas.microsoft.com/office/drawing/2014/main" id="{D906B6A4-C6FD-4004-96E1-96CC16A9EB9C}"/>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A19EF69E-F49F-4B1C-B890-95EB04C99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E970A-2E85-4E71-AA30-8AE613F3B947}"/>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7" name="Picture 6">
            <a:extLst>
              <a:ext uri="{FF2B5EF4-FFF2-40B4-BE49-F238E27FC236}">
                <a16:creationId xmlns:a16="http://schemas.microsoft.com/office/drawing/2014/main" id="{3A7CBCF5-618E-44C7-9AB5-A8879F993A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88082" y="8870366"/>
            <a:ext cx="4973993" cy="592196"/>
          </a:xfrm>
          <a:prstGeom prst="rect">
            <a:avLst/>
          </a:prstGeom>
        </p:spPr>
      </p:pic>
      <p:sp>
        <p:nvSpPr>
          <p:cNvPr id="11" name="Rectangle 10">
            <a:extLst>
              <a:ext uri="{FF2B5EF4-FFF2-40B4-BE49-F238E27FC236}">
                <a16:creationId xmlns:a16="http://schemas.microsoft.com/office/drawing/2014/main" id="{4AB73DF9-B91F-4C3C-8DF5-3702EFE7FB64}"/>
              </a:ext>
            </a:extLst>
          </p:cNvPr>
          <p:cNvSpPr/>
          <p:nvPr userDrawn="1"/>
        </p:nvSpPr>
        <p:spPr>
          <a:xfrm>
            <a:off x="12054841" y="-2083628"/>
            <a:ext cx="6979335" cy="108799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EADA9711-217C-4FEC-A599-1D585F073B1D}"/>
              </a:ext>
            </a:extLst>
          </p:cNvPr>
          <p:cNvSpPr>
            <a:spLocks noGrp="1"/>
          </p:cNvSpPr>
          <p:nvPr>
            <p:ph type="title"/>
          </p:nvPr>
        </p:nvSpPr>
        <p:spPr/>
        <p:txBody>
          <a:bodyPr>
            <a:normAutofit/>
          </a:bodyPr>
          <a:lstStyle>
            <a:lvl1pPr>
              <a:defRPr sz="7000">
                <a:solidFill>
                  <a:srgbClr val="FFC66E"/>
                </a:solidFill>
                <a:latin typeface="Impact" panose="020B080603090205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5F2D6D-B5B9-4CD7-AC1A-A23C5A848531}"/>
              </a:ext>
            </a:extLst>
          </p:cNvPr>
          <p:cNvSpPr>
            <a:spLocks noGrp="1"/>
          </p:cNvSpPr>
          <p:nvPr>
            <p:ph idx="1"/>
          </p:nvPr>
        </p:nvSpPr>
        <p:spPr>
          <a:xfrm>
            <a:off x="1173480" y="2555875"/>
            <a:ext cx="14721840" cy="609187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1369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77FF-4128-415D-9363-1A9184123025}"/>
              </a:ext>
            </a:extLst>
          </p:cNvPr>
          <p:cNvSpPr>
            <a:spLocks noGrp="1"/>
          </p:cNvSpPr>
          <p:nvPr>
            <p:ph type="title"/>
          </p:nvPr>
        </p:nvSpPr>
        <p:spPr>
          <a:xfrm>
            <a:off x="1164590" y="2393634"/>
            <a:ext cx="14721840" cy="3993832"/>
          </a:xfrm>
        </p:spPr>
        <p:txBody>
          <a:bodyPr anchor="b"/>
          <a:lstStyle>
            <a:lvl1pPr>
              <a:defRPr sz="8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C84F31-6644-4BAC-ABAE-5D26E84F59DF}"/>
              </a:ext>
            </a:extLst>
          </p:cNvPr>
          <p:cNvSpPr>
            <a:spLocks noGrp="1"/>
          </p:cNvSpPr>
          <p:nvPr>
            <p:ph type="body" idx="1"/>
          </p:nvPr>
        </p:nvSpPr>
        <p:spPr>
          <a:xfrm>
            <a:off x="1164590" y="6425249"/>
            <a:ext cx="1472184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2DA26D-9E10-4B40-B590-EB1DBB7CE803}"/>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6622B465-69C8-437F-9055-03CA6006CE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3DE80-E738-48CC-A06D-C40E4734AF52}"/>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2101196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8635-3316-41DD-BADB-6AEB45EDE9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3C2BB0-285B-43AC-A559-0F61113FF700}"/>
              </a:ext>
            </a:extLst>
          </p:cNvPr>
          <p:cNvSpPr>
            <a:spLocks noGrp="1"/>
          </p:cNvSpPr>
          <p:nvPr>
            <p:ph sz="half" idx="1"/>
          </p:nvPr>
        </p:nvSpPr>
        <p:spPr>
          <a:xfrm>
            <a:off x="11734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F7E894-1018-4093-ABC4-3576D8BD9046}"/>
              </a:ext>
            </a:extLst>
          </p:cNvPr>
          <p:cNvSpPr>
            <a:spLocks noGrp="1"/>
          </p:cNvSpPr>
          <p:nvPr>
            <p:ph sz="half" idx="2"/>
          </p:nvPr>
        </p:nvSpPr>
        <p:spPr>
          <a:xfrm>
            <a:off x="86410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1CC882-CAD3-4292-AE48-F61A03B13531}"/>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6" name="Footer Placeholder 5">
            <a:extLst>
              <a:ext uri="{FF2B5EF4-FFF2-40B4-BE49-F238E27FC236}">
                <a16:creationId xmlns:a16="http://schemas.microsoft.com/office/drawing/2014/main" id="{1A137C06-DA47-4E10-B2AD-0CF457DE07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31C5F-87BC-42CB-8A10-7D057241A009}"/>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1230370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5E7D-8C3A-4593-BFF0-899475307660}"/>
              </a:ext>
            </a:extLst>
          </p:cNvPr>
          <p:cNvSpPr>
            <a:spLocks noGrp="1"/>
          </p:cNvSpPr>
          <p:nvPr>
            <p:ph type="title"/>
          </p:nvPr>
        </p:nvSpPr>
        <p:spPr>
          <a:xfrm>
            <a:off x="1175703" y="511176"/>
            <a:ext cx="14721840" cy="185578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457167-182F-4541-89EC-6921675C9601}"/>
              </a:ext>
            </a:extLst>
          </p:cNvPr>
          <p:cNvSpPr>
            <a:spLocks noGrp="1"/>
          </p:cNvSpPr>
          <p:nvPr>
            <p:ph type="body" idx="1"/>
          </p:nvPr>
        </p:nvSpPr>
        <p:spPr>
          <a:xfrm>
            <a:off x="1175704" y="2353628"/>
            <a:ext cx="722090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4" name="Content Placeholder 3">
            <a:extLst>
              <a:ext uri="{FF2B5EF4-FFF2-40B4-BE49-F238E27FC236}">
                <a16:creationId xmlns:a16="http://schemas.microsoft.com/office/drawing/2014/main" id="{C343D9B9-233B-4A84-BDC2-0979FFB41F4E}"/>
              </a:ext>
            </a:extLst>
          </p:cNvPr>
          <p:cNvSpPr>
            <a:spLocks noGrp="1"/>
          </p:cNvSpPr>
          <p:nvPr>
            <p:ph sz="half" idx="2"/>
          </p:nvPr>
        </p:nvSpPr>
        <p:spPr>
          <a:xfrm>
            <a:off x="1175704" y="3507105"/>
            <a:ext cx="7220902"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E6153C-D368-45B8-8A08-D3E092D534CE}"/>
              </a:ext>
            </a:extLst>
          </p:cNvPr>
          <p:cNvSpPr>
            <a:spLocks noGrp="1"/>
          </p:cNvSpPr>
          <p:nvPr>
            <p:ph type="body" sz="quarter" idx="3"/>
          </p:nvPr>
        </p:nvSpPr>
        <p:spPr>
          <a:xfrm>
            <a:off x="8641080" y="2353628"/>
            <a:ext cx="725646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6" name="Content Placeholder 5">
            <a:extLst>
              <a:ext uri="{FF2B5EF4-FFF2-40B4-BE49-F238E27FC236}">
                <a16:creationId xmlns:a16="http://schemas.microsoft.com/office/drawing/2014/main" id="{7B96235A-608E-40B2-818F-64473F63C1CD}"/>
              </a:ext>
            </a:extLst>
          </p:cNvPr>
          <p:cNvSpPr>
            <a:spLocks noGrp="1"/>
          </p:cNvSpPr>
          <p:nvPr>
            <p:ph sz="quarter" idx="4"/>
          </p:nvPr>
        </p:nvSpPr>
        <p:spPr>
          <a:xfrm>
            <a:off x="8641080" y="3507105"/>
            <a:ext cx="7256463"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8E9D4F-BAF6-4ABF-8F5B-6D8D6A27F5DB}"/>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8" name="Footer Placeholder 7">
            <a:extLst>
              <a:ext uri="{FF2B5EF4-FFF2-40B4-BE49-F238E27FC236}">
                <a16:creationId xmlns:a16="http://schemas.microsoft.com/office/drawing/2014/main" id="{F345EEFE-3C9D-479F-80F3-7AD218BF85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D6FD85-960B-4B71-A737-9B88AA19B0B2}"/>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1160620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9A79-5BCC-4EC3-BB14-43381AEFDB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FD4EBF-50D5-453C-800E-C79668162413}"/>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4" name="Footer Placeholder 3">
            <a:extLst>
              <a:ext uri="{FF2B5EF4-FFF2-40B4-BE49-F238E27FC236}">
                <a16:creationId xmlns:a16="http://schemas.microsoft.com/office/drawing/2014/main" id="{B9231329-CD3F-488A-A223-44EA24C4E1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372298-EF32-488B-82BE-00862CC1ACFF}"/>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3935864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AFFD6-9001-4904-AB52-EE204F4CF0A3}"/>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3" name="Footer Placeholder 2">
            <a:extLst>
              <a:ext uri="{FF2B5EF4-FFF2-40B4-BE49-F238E27FC236}">
                <a16:creationId xmlns:a16="http://schemas.microsoft.com/office/drawing/2014/main" id="{378D11DB-BB0A-4C92-8ED4-C7B88ABB2B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4E58A8-50AE-43B2-86B0-51E56A84A6AD}"/>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65349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laceholder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79A5802-0131-1448-BF60-7EB866D48932}"/>
              </a:ext>
            </a:extLst>
          </p:cNvPr>
          <p:cNvSpPr>
            <a:spLocks noGrp="1"/>
          </p:cNvSpPr>
          <p:nvPr>
            <p:ph type="pic" sz="quarter" idx="15"/>
          </p:nvPr>
        </p:nvSpPr>
        <p:spPr>
          <a:xfrm>
            <a:off x="8296188" y="3078665"/>
            <a:ext cx="4472075" cy="3342639"/>
          </a:xfrm>
        </p:spPr>
      </p:sp>
      <p:sp>
        <p:nvSpPr>
          <p:cNvPr id="7" name="Picture Placeholder 5">
            <a:extLst>
              <a:ext uri="{FF2B5EF4-FFF2-40B4-BE49-F238E27FC236}">
                <a16:creationId xmlns:a16="http://schemas.microsoft.com/office/drawing/2014/main" id="{ADD30023-31FF-1B4A-8555-CE1655D8F821}"/>
              </a:ext>
            </a:extLst>
          </p:cNvPr>
          <p:cNvSpPr>
            <a:spLocks noGrp="1"/>
          </p:cNvSpPr>
          <p:nvPr>
            <p:ph type="pic" sz="quarter" idx="17"/>
          </p:nvPr>
        </p:nvSpPr>
        <p:spPr>
          <a:xfrm>
            <a:off x="8296188" y="6410963"/>
            <a:ext cx="4472075" cy="3342637"/>
          </a:xfrm>
        </p:spPr>
      </p:sp>
      <p:sp>
        <p:nvSpPr>
          <p:cNvPr id="10" name="Picture Placeholder 3">
            <a:extLst>
              <a:ext uri="{FF2B5EF4-FFF2-40B4-BE49-F238E27FC236}">
                <a16:creationId xmlns:a16="http://schemas.microsoft.com/office/drawing/2014/main" id="{32C3CB8D-3993-D043-B03F-CFED11D1D5DA}"/>
              </a:ext>
            </a:extLst>
          </p:cNvPr>
          <p:cNvSpPr>
            <a:spLocks noGrp="1"/>
          </p:cNvSpPr>
          <p:nvPr>
            <p:ph type="pic" sz="quarter" idx="19"/>
          </p:nvPr>
        </p:nvSpPr>
        <p:spPr>
          <a:xfrm>
            <a:off x="8296188" y="1"/>
            <a:ext cx="4472075" cy="3074779"/>
          </a:xfrm>
        </p:spPr>
      </p:sp>
      <p:sp>
        <p:nvSpPr>
          <p:cNvPr id="14" name="Picture Placeholder 3">
            <a:extLst>
              <a:ext uri="{FF2B5EF4-FFF2-40B4-BE49-F238E27FC236}">
                <a16:creationId xmlns:a16="http://schemas.microsoft.com/office/drawing/2014/main" id="{C6FBF024-4A1C-AB4F-80A3-E2ADC5D86CFA}"/>
              </a:ext>
            </a:extLst>
          </p:cNvPr>
          <p:cNvSpPr>
            <a:spLocks noGrp="1"/>
          </p:cNvSpPr>
          <p:nvPr>
            <p:ph type="pic" sz="quarter" idx="20"/>
          </p:nvPr>
        </p:nvSpPr>
        <p:spPr>
          <a:xfrm>
            <a:off x="12762524" y="3078665"/>
            <a:ext cx="4472075" cy="3342639"/>
          </a:xfrm>
        </p:spPr>
      </p:sp>
      <p:sp>
        <p:nvSpPr>
          <p:cNvPr id="15" name="Picture Placeholder 5">
            <a:extLst>
              <a:ext uri="{FF2B5EF4-FFF2-40B4-BE49-F238E27FC236}">
                <a16:creationId xmlns:a16="http://schemas.microsoft.com/office/drawing/2014/main" id="{C5EC1339-2AF8-1F4A-8B02-962C15788216}"/>
              </a:ext>
            </a:extLst>
          </p:cNvPr>
          <p:cNvSpPr>
            <a:spLocks noGrp="1"/>
          </p:cNvSpPr>
          <p:nvPr>
            <p:ph type="pic" sz="quarter" idx="21"/>
          </p:nvPr>
        </p:nvSpPr>
        <p:spPr>
          <a:xfrm>
            <a:off x="12762524" y="6410963"/>
            <a:ext cx="4472075" cy="3342637"/>
          </a:xfrm>
        </p:spPr>
      </p:sp>
      <p:sp>
        <p:nvSpPr>
          <p:cNvPr id="16" name="Picture Placeholder 3">
            <a:extLst>
              <a:ext uri="{FF2B5EF4-FFF2-40B4-BE49-F238E27FC236}">
                <a16:creationId xmlns:a16="http://schemas.microsoft.com/office/drawing/2014/main" id="{20CF6A07-8F8F-EA42-B76E-D5B496C8EFE1}"/>
              </a:ext>
            </a:extLst>
          </p:cNvPr>
          <p:cNvSpPr>
            <a:spLocks noGrp="1"/>
          </p:cNvSpPr>
          <p:nvPr>
            <p:ph type="pic" sz="quarter" idx="22"/>
          </p:nvPr>
        </p:nvSpPr>
        <p:spPr>
          <a:xfrm>
            <a:off x="12762524" y="1"/>
            <a:ext cx="4472075" cy="3074779"/>
          </a:xfrm>
        </p:spPr>
      </p:sp>
      <p:sp>
        <p:nvSpPr>
          <p:cNvPr id="17" name="Title 16">
            <a:extLst>
              <a:ext uri="{FF2B5EF4-FFF2-40B4-BE49-F238E27FC236}">
                <a16:creationId xmlns:a16="http://schemas.microsoft.com/office/drawing/2014/main" id="{21165B91-9840-C441-B859-A84750E6DA22}"/>
              </a:ext>
            </a:extLst>
          </p:cNvPr>
          <p:cNvSpPr>
            <a:spLocks noGrp="1"/>
          </p:cNvSpPr>
          <p:nvPr>
            <p:ph type="title" hasCustomPrompt="1"/>
          </p:nvPr>
        </p:nvSpPr>
        <p:spPr>
          <a:xfrm>
            <a:off x="598517" y="511176"/>
            <a:ext cx="6712619" cy="1855788"/>
          </a:xfrm>
        </p:spPr>
        <p:txBody>
          <a:bodyPr/>
          <a:lstStyle/>
          <a:p>
            <a:r>
              <a:rPr lang="en-GB"/>
              <a:t>Image montage</a:t>
            </a:r>
            <a:br>
              <a:rPr lang="en-GB"/>
            </a:br>
            <a:r>
              <a:rPr lang="en-GB"/>
              <a:t>setup page</a:t>
            </a:r>
            <a:endParaRPr lang="en-US"/>
          </a:p>
        </p:txBody>
      </p:sp>
    </p:spTree>
    <p:extLst>
      <p:ext uri="{BB962C8B-B14F-4D97-AF65-F5344CB8AC3E}">
        <p14:creationId xmlns:p14="http://schemas.microsoft.com/office/powerpoint/2010/main" val="37213355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67BD-7404-4812-B96F-23833B8DB93C}"/>
              </a:ext>
            </a:extLst>
          </p:cNvPr>
          <p:cNvSpPr>
            <a:spLocks noGrp="1"/>
          </p:cNvSpPr>
          <p:nvPr>
            <p:ph type="title"/>
          </p:nvPr>
        </p:nvSpPr>
        <p:spPr>
          <a:xfrm>
            <a:off x="1175704" y="640080"/>
            <a:ext cx="5505132" cy="2240280"/>
          </a:xfrm>
        </p:spPr>
        <p:txBody>
          <a:bodyPr anchor="b"/>
          <a:lstStyle>
            <a:lvl1pPr>
              <a:defRPr sz="448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9660F-1DA9-4272-86A6-3DFEB594D125}"/>
              </a:ext>
            </a:extLst>
          </p:cNvPr>
          <p:cNvSpPr>
            <a:spLocks noGrp="1"/>
          </p:cNvSpPr>
          <p:nvPr>
            <p:ph idx="1"/>
          </p:nvPr>
        </p:nvSpPr>
        <p:spPr>
          <a:xfrm>
            <a:off x="7256463" y="1382396"/>
            <a:ext cx="864108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0AFEA2-DEFB-411D-A9F7-6DAD46E2505A}"/>
              </a:ext>
            </a:extLst>
          </p:cNvPr>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a:extLst>
              <a:ext uri="{FF2B5EF4-FFF2-40B4-BE49-F238E27FC236}">
                <a16:creationId xmlns:a16="http://schemas.microsoft.com/office/drawing/2014/main" id="{AAF61078-AF5A-4A21-805A-74601DACB37B}"/>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6" name="Footer Placeholder 5">
            <a:extLst>
              <a:ext uri="{FF2B5EF4-FFF2-40B4-BE49-F238E27FC236}">
                <a16:creationId xmlns:a16="http://schemas.microsoft.com/office/drawing/2014/main" id="{C4BB98AB-80EB-4101-A38C-4D653135D7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3F46EF-EEE1-47CE-91FD-CCA02F7C4BE3}"/>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3066830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0C53-31B1-4305-98AD-B54A1DDD4530}"/>
              </a:ext>
            </a:extLst>
          </p:cNvPr>
          <p:cNvSpPr>
            <a:spLocks noGrp="1"/>
          </p:cNvSpPr>
          <p:nvPr>
            <p:ph type="title"/>
          </p:nvPr>
        </p:nvSpPr>
        <p:spPr>
          <a:xfrm>
            <a:off x="1175704" y="640080"/>
            <a:ext cx="5505132" cy="2240280"/>
          </a:xfrm>
        </p:spPr>
        <p:txBody>
          <a:bodyPr anchor="b"/>
          <a:lstStyle>
            <a:lvl1pPr>
              <a:defRPr sz="448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C9B35F-6132-4DEB-B518-13F2D760302D}"/>
              </a:ext>
            </a:extLst>
          </p:cNvPr>
          <p:cNvSpPr>
            <a:spLocks noGrp="1"/>
          </p:cNvSpPr>
          <p:nvPr>
            <p:ph type="pic" idx="1"/>
          </p:nvPr>
        </p:nvSpPr>
        <p:spPr>
          <a:xfrm>
            <a:off x="7256463" y="1382396"/>
            <a:ext cx="8641080" cy="6823075"/>
          </a:xfrm>
        </p:spPr>
        <p:txBody>
          <a:bodyPr/>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lang="en-GB"/>
          </a:p>
        </p:txBody>
      </p:sp>
      <p:sp>
        <p:nvSpPr>
          <p:cNvPr id="4" name="Text Placeholder 3">
            <a:extLst>
              <a:ext uri="{FF2B5EF4-FFF2-40B4-BE49-F238E27FC236}">
                <a16:creationId xmlns:a16="http://schemas.microsoft.com/office/drawing/2014/main" id="{5D51A178-6A4E-4D60-A9C1-F0C665745832}"/>
              </a:ext>
            </a:extLst>
          </p:cNvPr>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a:extLst>
              <a:ext uri="{FF2B5EF4-FFF2-40B4-BE49-F238E27FC236}">
                <a16:creationId xmlns:a16="http://schemas.microsoft.com/office/drawing/2014/main" id="{A5F725DE-61DE-49CD-AB0F-EDFC0C5441A2}"/>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6" name="Footer Placeholder 5">
            <a:extLst>
              <a:ext uri="{FF2B5EF4-FFF2-40B4-BE49-F238E27FC236}">
                <a16:creationId xmlns:a16="http://schemas.microsoft.com/office/drawing/2014/main" id="{EA1FD138-8DC5-42A8-A71E-58018CE327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81487A-56A4-4E9B-9198-75965AAD7AEC}"/>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3502793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2096-0E66-495D-B06F-140481716E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AE9195-7554-4253-9E83-3D14A6EC11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C5F370-832B-4E54-97DB-98D21497E4AA}"/>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11F07898-BA51-45EC-A4CD-2E70DFA0B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0B8E47-3649-4636-8F5B-ACBD2B061F00}"/>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3580431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6DC619-5C3E-45C9-9ECE-2D28CA2A0EE9}"/>
              </a:ext>
            </a:extLst>
          </p:cNvPr>
          <p:cNvSpPr>
            <a:spLocks noGrp="1"/>
          </p:cNvSpPr>
          <p:nvPr>
            <p:ph type="title" orient="vert"/>
          </p:nvPr>
        </p:nvSpPr>
        <p:spPr>
          <a:xfrm>
            <a:off x="12214860" y="511175"/>
            <a:ext cx="3680460" cy="813657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FE469B-7EBA-491F-83AC-178783AD7EFC}"/>
              </a:ext>
            </a:extLst>
          </p:cNvPr>
          <p:cNvSpPr>
            <a:spLocks noGrp="1"/>
          </p:cNvSpPr>
          <p:nvPr>
            <p:ph type="body" orient="vert" idx="1"/>
          </p:nvPr>
        </p:nvSpPr>
        <p:spPr>
          <a:xfrm>
            <a:off x="1173480" y="511175"/>
            <a:ext cx="10828020" cy="813657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0EFAEF-F3E0-43E9-B60C-A16FB7EF49BD}"/>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749CD982-AA75-477B-9ADE-2EA9DE7D5D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413ADF-C5BA-44FC-A22B-1BF329572FD2}"/>
              </a:ext>
            </a:extLst>
          </p:cNvPr>
          <p:cNvSpPr>
            <a:spLocks noGrp="1"/>
          </p:cNvSpPr>
          <p:nvPr>
            <p:ph type="sldNum" sz="quarter" idx="12"/>
          </p:nvPr>
        </p:nvSpPr>
        <p:spPr/>
        <p:txBody>
          <a:bodyPr/>
          <a:lstStyle/>
          <a:p>
            <a:fld id="{CA577CC9-F552-440E-AC1D-F3E9B1239057}" type="slidenum">
              <a:rPr lang="en-GB" smtClean="0"/>
              <a:t>‹#›</a:t>
            </a:fld>
            <a:endParaRPr lang="en-GB"/>
          </a:p>
        </p:txBody>
      </p:sp>
    </p:spTree>
    <p:extLst>
      <p:ext uri="{BB962C8B-B14F-4D97-AF65-F5344CB8AC3E}">
        <p14:creationId xmlns:p14="http://schemas.microsoft.com/office/powerpoint/2010/main" val="2767775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516732" y="1173585"/>
            <a:ext cx="16052007" cy="1562"/>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sz="3357"/>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0"/>
          </p:nvPr>
        </p:nvSpPr>
        <p:spPr>
          <a:xfrm>
            <a:off x="15523977" y="8963607"/>
            <a:ext cx="1044764" cy="437569"/>
          </a:xfrm>
          <a:prstGeom prst="rect">
            <a:avLst/>
          </a:prstGeom>
        </p:spPr>
        <p:txBody>
          <a:bodyPr anchor="b"/>
          <a:lstStyle>
            <a:lvl1pPr algn="r">
              <a:defRPr sz="2051">
                <a:solidFill>
                  <a:schemeClr val="tx1"/>
                </a:solidFill>
              </a:defRPr>
            </a:lvl1pPr>
          </a:lstStyle>
          <a:p>
            <a:pPr>
              <a:defRPr/>
            </a:pPr>
            <a:fld id="{86648494-2AFD-814F-AE38-2DA820F20F17}" type="slidenum">
              <a:rPr lang="en-US" smtClean="0"/>
              <a:pPr>
                <a:defRPr/>
              </a:pPr>
              <a:t>‹#›</a:t>
            </a:fld>
            <a:endParaRPr lang="en-US"/>
          </a:p>
        </p:txBody>
      </p:sp>
    </p:spTree>
    <p:extLst>
      <p:ext uri="{BB962C8B-B14F-4D97-AF65-F5344CB8AC3E}">
        <p14:creationId xmlns:p14="http://schemas.microsoft.com/office/powerpoint/2010/main" val="337675090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723003-0AE6-874D-9AA5-CBAE18BBDFD2}"/>
              </a:ext>
            </a:extLst>
          </p:cNvPr>
          <p:cNvGrpSpPr/>
          <p:nvPr userDrawn="1"/>
        </p:nvGrpSpPr>
        <p:grpSpPr>
          <a:xfrm>
            <a:off x="14506787" y="0"/>
            <a:ext cx="2578638" cy="9615424"/>
            <a:chOff x="7279339" y="0"/>
            <a:chExt cx="1841884" cy="6868160"/>
          </a:xfrm>
        </p:grpSpPr>
        <p:sp>
          <p:nvSpPr>
            <p:cNvPr id="10" name="Rectangle 8">
              <a:extLst>
                <a:ext uri="{FF2B5EF4-FFF2-40B4-BE49-F238E27FC236}">
                  <a16:creationId xmlns:a16="http://schemas.microsoft.com/office/drawing/2014/main" id="{93BDDEF9-87B0-0240-893B-DD54244F65D9}"/>
                </a:ext>
              </a:extLst>
            </p:cNvPr>
            <p:cNvSpPr/>
            <p:nvPr userDrawn="1"/>
          </p:nvSpPr>
          <p:spPr>
            <a:xfrm>
              <a:off x="7279339" y="0"/>
              <a:ext cx="1425510"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 name="connsiteX0" fmla="*/ 75191 w 1438346"/>
                <a:gd name="connsiteY0" fmla="*/ 0 h 6868160"/>
                <a:gd name="connsiteX1" fmla="*/ 1438346 w 1438346"/>
                <a:gd name="connsiteY1" fmla="*/ 0 h 6868160"/>
                <a:gd name="connsiteX2" fmla="*/ 1438346 w 1438346"/>
                <a:gd name="connsiteY2" fmla="*/ 6858000 h 6868160"/>
                <a:gd name="connsiteX3" fmla="*/ 715271 w 1438346"/>
                <a:gd name="connsiteY3" fmla="*/ 6868160 h 6868160"/>
                <a:gd name="connsiteX4" fmla="*/ 75191 w 1438346"/>
                <a:gd name="connsiteY4" fmla="*/ 0 h 6868160"/>
                <a:gd name="connsiteX0" fmla="*/ 62355 w 1425510"/>
                <a:gd name="connsiteY0" fmla="*/ 0 h 6868160"/>
                <a:gd name="connsiteX1" fmla="*/ 1425510 w 1425510"/>
                <a:gd name="connsiteY1" fmla="*/ 0 h 6868160"/>
                <a:gd name="connsiteX2" fmla="*/ 1425510 w 1425510"/>
                <a:gd name="connsiteY2" fmla="*/ 6858000 h 6868160"/>
                <a:gd name="connsiteX3" fmla="*/ 702435 w 1425510"/>
                <a:gd name="connsiteY3" fmla="*/ 6868160 h 6868160"/>
                <a:gd name="connsiteX4" fmla="*/ 62355 w 142551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10" h="6868160">
                  <a:moveTo>
                    <a:pt x="62355" y="0"/>
                  </a:moveTo>
                  <a:lnTo>
                    <a:pt x="1425510" y="0"/>
                  </a:lnTo>
                  <a:lnTo>
                    <a:pt x="1425510" y="6858000"/>
                  </a:lnTo>
                  <a:lnTo>
                    <a:pt x="702435" y="6868160"/>
                  </a:lnTo>
                  <a:cubicBezTo>
                    <a:pt x="-181485" y="3379893"/>
                    <a:pt x="-8765" y="1456267"/>
                    <a:pt x="62355" y="0"/>
                  </a:cubicBezTo>
                  <a:close/>
                </a:path>
              </a:pathLst>
            </a:custGeom>
            <a:solidFill>
              <a:srgbClr val="CA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sp>
          <p:nvSpPr>
            <p:cNvPr id="9" name="Rectangle 8">
              <a:extLst>
                <a:ext uri="{FF2B5EF4-FFF2-40B4-BE49-F238E27FC236}">
                  <a16:creationId xmlns:a16="http://schemas.microsoft.com/office/drawing/2014/main" id="{91922F91-7499-D746-8D21-25599BF704C4}"/>
                </a:ext>
              </a:extLst>
            </p:cNvPr>
            <p:cNvSpPr/>
            <p:nvPr userDrawn="1"/>
          </p:nvSpPr>
          <p:spPr>
            <a:xfrm>
              <a:off x="7659879" y="0"/>
              <a:ext cx="1461344" cy="6868160"/>
            </a:xfrm>
            <a:custGeom>
              <a:avLst/>
              <a:gdLst>
                <a:gd name="connsiteX0" fmla="*/ 0 w 1363155"/>
                <a:gd name="connsiteY0" fmla="*/ 0 h 6858000"/>
                <a:gd name="connsiteX1" fmla="*/ 1363155 w 1363155"/>
                <a:gd name="connsiteY1" fmla="*/ 0 h 6858000"/>
                <a:gd name="connsiteX2" fmla="*/ 1363155 w 1363155"/>
                <a:gd name="connsiteY2" fmla="*/ 6858000 h 6858000"/>
                <a:gd name="connsiteX3" fmla="*/ 0 w 1363155"/>
                <a:gd name="connsiteY3" fmla="*/ 6858000 h 6858000"/>
                <a:gd name="connsiteX4" fmla="*/ 0 w 1363155"/>
                <a:gd name="connsiteY4" fmla="*/ 0 h 685800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0 w 1363155"/>
                <a:gd name="connsiteY0" fmla="*/ 0 h 6868160"/>
                <a:gd name="connsiteX1" fmla="*/ 1363155 w 1363155"/>
                <a:gd name="connsiteY1" fmla="*/ 0 h 6868160"/>
                <a:gd name="connsiteX2" fmla="*/ 1363155 w 1363155"/>
                <a:gd name="connsiteY2" fmla="*/ 6858000 h 6868160"/>
                <a:gd name="connsiteX3" fmla="*/ 640080 w 1363155"/>
                <a:gd name="connsiteY3" fmla="*/ 6868160 h 6868160"/>
                <a:gd name="connsiteX4" fmla="*/ 0 w 1363155"/>
                <a:gd name="connsiteY4" fmla="*/ 0 h 6868160"/>
                <a:gd name="connsiteX0" fmla="*/ 101248 w 1464403"/>
                <a:gd name="connsiteY0" fmla="*/ 0 h 6868160"/>
                <a:gd name="connsiteX1" fmla="*/ 1464403 w 1464403"/>
                <a:gd name="connsiteY1" fmla="*/ 0 h 6868160"/>
                <a:gd name="connsiteX2" fmla="*/ 1464403 w 1464403"/>
                <a:gd name="connsiteY2" fmla="*/ 6858000 h 6868160"/>
                <a:gd name="connsiteX3" fmla="*/ 741328 w 1464403"/>
                <a:gd name="connsiteY3" fmla="*/ 6868160 h 6868160"/>
                <a:gd name="connsiteX4" fmla="*/ 101248 w 1464403"/>
                <a:gd name="connsiteY4" fmla="*/ 0 h 6868160"/>
                <a:gd name="connsiteX0" fmla="*/ 69900 w 1433055"/>
                <a:gd name="connsiteY0" fmla="*/ 0 h 6868160"/>
                <a:gd name="connsiteX1" fmla="*/ 1433055 w 1433055"/>
                <a:gd name="connsiteY1" fmla="*/ 0 h 6868160"/>
                <a:gd name="connsiteX2" fmla="*/ 1433055 w 1433055"/>
                <a:gd name="connsiteY2" fmla="*/ 6858000 h 6868160"/>
                <a:gd name="connsiteX3" fmla="*/ 709980 w 1433055"/>
                <a:gd name="connsiteY3" fmla="*/ 6868160 h 6868160"/>
                <a:gd name="connsiteX4" fmla="*/ 69900 w 1433055"/>
                <a:gd name="connsiteY4" fmla="*/ 0 h 6868160"/>
                <a:gd name="connsiteX0" fmla="*/ 98189 w 1461344"/>
                <a:gd name="connsiteY0" fmla="*/ 0 h 6868160"/>
                <a:gd name="connsiteX1" fmla="*/ 1461344 w 1461344"/>
                <a:gd name="connsiteY1" fmla="*/ 0 h 6868160"/>
                <a:gd name="connsiteX2" fmla="*/ 1461344 w 1461344"/>
                <a:gd name="connsiteY2" fmla="*/ 6858000 h 6868160"/>
                <a:gd name="connsiteX3" fmla="*/ 738269 w 1461344"/>
                <a:gd name="connsiteY3" fmla="*/ 6868160 h 6868160"/>
                <a:gd name="connsiteX4" fmla="*/ 98189 w 146134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44" h="6868160">
                  <a:moveTo>
                    <a:pt x="98189" y="0"/>
                  </a:moveTo>
                  <a:lnTo>
                    <a:pt x="1461344" y="0"/>
                  </a:lnTo>
                  <a:lnTo>
                    <a:pt x="1461344" y="6858000"/>
                  </a:lnTo>
                  <a:lnTo>
                    <a:pt x="738269" y="6868160"/>
                  </a:lnTo>
                  <a:cubicBezTo>
                    <a:pt x="-277731" y="2922693"/>
                    <a:pt x="27069" y="1456267"/>
                    <a:pt x="9818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40"/>
            </a:p>
          </p:txBody>
        </p:sp>
      </p:grpSp>
      <p:sp>
        <p:nvSpPr>
          <p:cNvPr id="4" name="Date Placeholder 3">
            <a:extLst>
              <a:ext uri="{FF2B5EF4-FFF2-40B4-BE49-F238E27FC236}">
                <a16:creationId xmlns:a16="http://schemas.microsoft.com/office/drawing/2014/main" id="{1547C21C-1139-B748-94FE-BFBA29D79933}"/>
              </a:ext>
            </a:extLst>
          </p:cNvPr>
          <p:cNvSpPr>
            <a:spLocks noGrp="1"/>
          </p:cNvSpPr>
          <p:nvPr>
            <p:ph type="dt" sz="half" idx="10"/>
          </p:nvPr>
        </p:nvSpPr>
        <p:spPr/>
        <p:txBody>
          <a:bodyPr/>
          <a:lstStyle/>
          <a:p>
            <a:fld id="{C61CBDF2-4127-F44E-8964-0A1FB23619BC}" type="datetimeFigureOut">
              <a:rPr lang="en-US" smtClean="0"/>
              <a:t>9/14/2022</a:t>
            </a:fld>
            <a:endParaRPr lang="en-US"/>
          </a:p>
        </p:txBody>
      </p:sp>
      <p:sp>
        <p:nvSpPr>
          <p:cNvPr id="5" name="Footer Placeholder 4">
            <a:extLst>
              <a:ext uri="{FF2B5EF4-FFF2-40B4-BE49-F238E27FC236}">
                <a16:creationId xmlns:a16="http://schemas.microsoft.com/office/drawing/2014/main" id="{CC20EFC9-75E7-6E43-AF84-37C556C4D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397D-2856-BF40-AB15-D48B6B02059D}"/>
              </a:ext>
            </a:extLst>
          </p:cNvPr>
          <p:cNvSpPr>
            <a:spLocks noGrp="1"/>
          </p:cNvSpPr>
          <p:nvPr>
            <p:ph type="sldNum" sz="quarter" idx="12"/>
          </p:nvPr>
        </p:nvSpPr>
        <p:spPr/>
        <p:txBody>
          <a:bodyPr/>
          <a:lstStyle/>
          <a:p>
            <a:fld id="{E4054937-8CB5-F840-B41B-5404332F8165}"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B1680A8B-8286-A74C-889B-43AAAC6F55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682" y="8037596"/>
            <a:ext cx="7463287" cy="1409338"/>
          </a:xfrm>
          <a:prstGeom prst="rect">
            <a:avLst/>
          </a:prstGeom>
        </p:spPr>
      </p:pic>
      <p:sp>
        <p:nvSpPr>
          <p:cNvPr id="12" name="Title 1">
            <a:extLst>
              <a:ext uri="{FF2B5EF4-FFF2-40B4-BE49-F238E27FC236}">
                <a16:creationId xmlns:a16="http://schemas.microsoft.com/office/drawing/2014/main" id="{4FBB9B4B-FBFB-B04C-9B2F-DF89A85D4319}"/>
              </a:ext>
            </a:extLst>
          </p:cNvPr>
          <p:cNvSpPr>
            <a:spLocks noGrp="1"/>
          </p:cNvSpPr>
          <p:nvPr>
            <p:ph type="title"/>
          </p:nvPr>
        </p:nvSpPr>
        <p:spPr>
          <a:xfrm>
            <a:off x="598519" y="511177"/>
            <a:ext cx="12419217" cy="1855788"/>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E8D86BF3-7722-2541-A94C-7E5396AA7E50}"/>
              </a:ext>
            </a:extLst>
          </p:cNvPr>
          <p:cNvSpPr>
            <a:spLocks noGrp="1"/>
          </p:cNvSpPr>
          <p:nvPr>
            <p:ph idx="1"/>
          </p:nvPr>
        </p:nvSpPr>
        <p:spPr>
          <a:xfrm>
            <a:off x="598517" y="2555875"/>
            <a:ext cx="12419215" cy="57901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5AE9DDD4-8E60-B84A-B1DA-3ED4DA52B0B9}"/>
              </a:ext>
            </a:extLst>
          </p:cNvPr>
          <p:cNvSpPr>
            <a:spLocks noGrp="1"/>
          </p:cNvSpPr>
          <p:nvPr>
            <p:ph type="pic" sz="quarter" idx="13"/>
          </p:nvPr>
        </p:nvSpPr>
        <p:spPr>
          <a:xfrm>
            <a:off x="13456012" y="1444887"/>
            <a:ext cx="3167062" cy="3167063"/>
          </a:xfrm>
        </p:spPr>
        <p:txBody>
          <a:bodyPr/>
          <a:lstStyle/>
          <a:p>
            <a:endParaRPr lang="en-US"/>
          </a:p>
        </p:txBody>
      </p:sp>
      <p:sp>
        <p:nvSpPr>
          <p:cNvPr id="15" name="Picture Placeholder 11">
            <a:extLst>
              <a:ext uri="{FF2B5EF4-FFF2-40B4-BE49-F238E27FC236}">
                <a16:creationId xmlns:a16="http://schemas.microsoft.com/office/drawing/2014/main" id="{E23DA577-E47D-8440-9247-11EED09B0AE3}"/>
              </a:ext>
            </a:extLst>
          </p:cNvPr>
          <p:cNvSpPr>
            <a:spLocks noGrp="1"/>
          </p:cNvSpPr>
          <p:nvPr>
            <p:ph type="pic" sz="quarter" idx="14"/>
          </p:nvPr>
        </p:nvSpPr>
        <p:spPr>
          <a:xfrm>
            <a:off x="13456012" y="4888405"/>
            <a:ext cx="3167062" cy="2188959"/>
          </a:xfrm>
        </p:spPr>
        <p:txBody>
          <a:bodyPr/>
          <a:lstStyle/>
          <a:p>
            <a:endParaRPr lang="en-US"/>
          </a:p>
        </p:txBody>
      </p:sp>
    </p:spTree>
    <p:extLst>
      <p:ext uri="{BB962C8B-B14F-4D97-AF65-F5344CB8AC3E}">
        <p14:creationId xmlns:p14="http://schemas.microsoft.com/office/powerpoint/2010/main" val="3939450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597980" y="853440"/>
            <a:ext cx="13868398" cy="2667000"/>
          </a:xfrm>
        </p:spPr>
        <p:txBody>
          <a:bodyPr/>
          <a:lstStyle/>
          <a:p>
            <a:r>
              <a:rPr lang="en-US"/>
              <a:t>Click to edit Master title style</a:t>
            </a:r>
          </a:p>
        </p:txBody>
      </p:sp>
      <p:sp>
        <p:nvSpPr>
          <p:cNvPr id="7" name="Text Placeholder 2"/>
          <p:cNvSpPr>
            <a:spLocks noGrp="1"/>
          </p:cNvSpPr>
          <p:nvPr>
            <p:ph type="body" idx="1"/>
          </p:nvPr>
        </p:nvSpPr>
        <p:spPr>
          <a:xfrm>
            <a:off x="1597975" y="3744248"/>
            <a:ext cx="4475658" cy="960120"/>
          </a:xfrm>
        </p:spPr>
        <p:txBody>
          <a:bodyPr anchor="b">
            <a:noAutofit/>
          </a:bodyPr>
          <a:lstStyle>
            <a:lvl1pPr marL="0" indent="0">
              <a:lnSpc>
                <a:spcPct val="90000"/>
              </a:lnSpc>
              <a:buNone/>
              <a:defRPr sz="2800" b="0" cap="all" baseline="0">
                <a:solidFill>
                  <a:schemeClr val="tx1"/>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8" name="Text Placeholder 3"/>
          <p:cNvSpPr>
            <a:spLocks noGrp="1"/>
          </p:cNvSpPr>
          <p:nvPr>
            <p:ph type="body" sz="half" idx="15"/>
          </p:nvPr>
        </p:nvSpPr>
        <p:spPr>
          <a:xfrm>
            <a:off x="1597977" y="4704368"/>
            <a:ext cx="4473340" cy="3403310"/>
          </a:xfrm>
        </p:spPr>
        <p:txBody>
          <a:bodyPr anchor="t">
            <a:normAutofit/>
          </a:bodyPr>
          <a:lstStyle>
            <a:lvl1pPr marL="0" indent="0">
              <a:buNone/>
              <a:defRPr sz="1960"/>
            </a:lvl1pPr>
            <a:lvl2pPr marL="640080" indent="0">
              <a:buNone/>
              <a:defRPr sz="1680"/>
            </a:lvl2pPr>
            <a:lvl3pPr marL="1280160" indent="0">
              <a:buNone/>
              <a:defRPr sz="1400"/>
            </a:lvl3pPr>
            <a:lvl4pPr marL="1920240" indent="0">
              <a:buNone/>
              <a:defRPr sz="1260"/>
            </a:lvl4pPr>
            <a:lvl5pPr marL="2560320" indent="0">
              <a:buNone/>
              <a:defRPr sz="1260"/>
            </a:lvl5pPr>
            <a:lvl6pPr marL="3200400" indent="0">
              <a:buNone/>
              <a:defRPr sz="1260"/>
            </a:lvl6pPr>
            <a:lvl7pPr marL="3840480" indent="0">
              <a:buNone/>
              <a:defRPr sz="1260"/>
            </a:lvl7pPr>
            <a:lvl8pPr marL="4480560" indent="0">
              <a:buNone/>
              <a:defRPr sz="1260"/>
            </a:lvl8pPr>
            <a:lvl9pPr marL="5120640" indent="0">
              <a:buNone/>
              <a:defRPr sz="1260"/>
            </a:lvl9pPr>
          </a:lstStyle>
          <a:p>
            <a:pPr lvl="0"/>
            <a:r>
              <a:rPr lang="en-US"/>
              <a:t>Click to edit Master text styles</a:t>
            </a:r>
          </a:p>
        </p:txBody>
      </p:sp>
      <p:sp>
        <p:nvSpPr>
          <p:cNvPr id="9" name="Text Placeholder 4"/>
          <p:cNvSpPr>
            <a:spLocks noGrp="1"/>
          </p:cNvSpPr>
          <p:nvPr>
            <p:ph type="body" sz="quarter" idx="3"/>
          </p:nvPr>
        </p:nvSpPr>
        <p:spPr>
          <a:xfrm>
            <a:off x="6320675" y="3748689"/>
            <a:ext cx="4458139" cy="960120"/>
          </a:xfrm>
        </p:spPr>
        <p:txBody>
          <a:bodyPr anchor="b">
            <a:noAutofit/>
          </a:bodyPr>
          <a:lstStyle>
            <a:lvl1pPr marL="0" indent="0">
              <a:lnSpc>
                <a:spcPct val="90000"/>
              </a:lnSpc>
              <a:buNone/>
              <a:defRPr sz="2800" b="0" cap="all" baseline="0">
                <a:solidFill>
                  <a:schemeClr val="tx1"/>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10" name="Text Placeholder 3"/>
          <p:cNvSpPr>
            <a:spLocks noGrp="1"/>
          </p:cNvSpPr>
          <p:nvPr>
            <p:ph type="body" sz="half" idx="16"/>
          </p:nvPr>
        </p:nvSpPr>
        <p:spPr>
          <a:xfrm>
            <a:off x="6320673" y="4708809"/>
            <a:ext cx="4459388" cy="3403310"/>
          </a:xfrm>
        </p:spPr>
        <p:txBody>
          <a:bodyPr anchor="t">
            <a:normAutofit/>
          </a:bodyPr>
          <a:lstStyle>
            <a:lvl1pPr marL="0" indent="0">
              <a:buNone/>
              <a:defRPr sz="1960"/>
            </a:lvl1pPr>
            <a:lvl2pPr marL="640080" indent="0">
              <a:buNone/>
              <a:defRPr sz="1680"/>
            </a:lvl2pPr>
            <a:lvl3pPr marL="1280160" indent="0">
              <a:buNone/>
              <a:defRPr sz="1400"/>
            </a:lvl3pPr>
            <a:lvl4pPr marL="1920240" indent="0">
              <a:buNone/>
              <a:defRPr sz="1260"/>
            </a:lvl4pPr>
            <a:lvl5pPr marL="2560320" indent="0">
              <a:buNone/>
              <a:defRPr sz="1260"/>
            </a:lvl5pPr>
            <a:lvl6pPr marL="3200400" indent="0">
              <a:buNone/>
              <a:defRPr sz="1260"/>
            </a:lvl6pPr>
            <a:lvl7pPr marL="3840480" indent="0">
              <a:buNone/>
              <a:defRPr sz="1260"/>
            </a:lvl7pPr>
            <a:lvl8pPr marL="4480560" indent="0">
              <a:buNone/>
              <a:defRPr sz="1260"/>
            </a:lvl8pPr>
            <a:lvl9pPr marL="5120640" indent="0">
              <a:buNone/>
              <a:defRPr sz="1260"/>
            </a:lvl9pPr>
          </a:lstStyle>
          <a:p>
            <a:pPr lvl="0"/>
            <a:r>
              <a:rPr lang="en-US"/>
              <a:t>Click to edit Master text styles</a:t>
            </a:r>
          </a:p>
        </p:txBody>
      </p:sp>
      <p:sp>
        <p:nvSpPr>
          <p:cNvPr id="11" name="Text Placeholder 4"/>
          <p:cNvSpPr>
            <a:spLocks noGrp="1"/>
          </p:cNvSpPr>
          <p:nvPr>
            <p:ph type="body" sz="quarter" idx="13"/>
          </p:nvPr>
        </p:nvSpPr>
        <p:spPr>
          <a:xfrm>
            <a:off x="10993420" y="3744248"/>
            <a:ext cx="4472955" cy="960120"/>
          </a:xfrm>
        </p:spPr>
        <p:txBody>
          <a:bodyPr anchor="b">
            <a:noAutofit/>
          </a:bodyPr>
          <a:lstStyle>
            <a:lvl1pPr marL="0" indent="0">
              <a:lnSpc>
                <a:spcPct val="90000"/>
              </a:lnSpc>
              <a:buNone/>
              <a:defRPr sz="2800" b="0" cap="all" baseline="0">
                <a:solidFill>
                  <a:schemeClr val="tx1"/>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12" name="Text Placeholder 3"/>
          <p:cNvSpPr>
            <a:spLocks noGrp="1"/>
          </p:cNvSpPr>
          <p:nvPr>
            <p:ph type="body" sz="half" idx="17"/>
          </p:nvPr>
        </p:nvSpPr>
        <p:spPr>
          <a:xfrm>
            <a:off x="10993420" y="4704368"/>
            <a:ext cx="4472955" cy="3403310"/>
          </a:xfrm>
        </p:spPr>
        <p:txBody>
          <a:bodyPr anchor="t">
            <a:normAutofit/>
          </a:bodyPr>
          <a:lstStyle>
            <a:lvl1pPr marL="0" indent="0">
              <a:buNone/>
              <a:defRPr sz="1960"/>
            </a:lvl1pPr>
            <a:lvl2pPr marL="640080" indent="0">
              <a:buNone/>
              <a:defRPr sz="1680"/>
            </a:lvl2pPr>
            <a:lvl3pPr marL="1280160" indent="0">
              <a:buNone/>
              <a:defRPr sz="1400"/>
            </a:lvl3pPr>
            <a:lvl4pPr marL="1920240" indent="0">
              <a:buNone/>
              <a:defRPr sz="1260"/>
            </a:lvl4pPr>
            <a:lvl5pPr marL="2560320" indent="0">
              <a:buNone/>
              <a:defRPr sz="1260"/>
            </a:lvl5pPr>
            <a:lvl6pPr marL="3200400" indent="0">
              <a:buNone/>
              <a:defRPr sz="1260"/>
            </a:lvl6pPr>
            <a:lvl7pPr marL="3840480" indent="0">
              <a:buNone/>
              <a:defRPr sz="1260"/>
            </a:lvl7pPr>
            <a:lvl8pPr marL="4480560" indent="0">
              <a:buNone/>
              <a:defRPr sz="1260"/>
            </a:lvl8pPr>
            <a:lvl9pPr marL="5120640" indent="0">
              <a:buNone/>
              <a:defRPr sz="1260"/>
            </a:lvl9pPr>
          </a:lstStyle>
          <a:p>
            <a:pPr lvl="0"/>
            <a:r>
              <a:rPr lang="en-US"/>
              <a:t>Click to edit Master text styles</a:t>
            </a:r>
          </a:p>
        </p:txBody>
      </p:sp>
      <p:sp>
        <p:nvSpPr>
          <p:cNvPr id="3" name="Date Placeholder 2"/>
          <p:cNvSpPr>
            <a:spLocks noGrp="1"/>
          </p:cNvSpPr>
          <p:nvPr>
            <p:ph type="dt" sz="half" idx="10"/>
          </p:nvPr>
        </p:nvSpPr>
        <p:spPr/>
        <p:txBody>
          <a:bodyPr/>
          <a:lstStyle/>
          <a:p>
            <a:fld id="{D07C51DA-DD4A-462F-BB92-DA34E7E53A50}" type="datetime1">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14382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A0FEA9-01AF-47DB-8240-824028F9EFB6}"/>
              </a:ext>
            </a:extLst>
          </p:cNvPr>
          <p:cNvSpPr/>
          <p:nvPr userDrawn="1"/>
        </p:nvSpPr>
        <p:spPr>
          <a:xfrm>
            <a:off x="0" y="0"/>
            <a:ext cx="17068800" cy="9601200"/>
          </a:xfrm>
          <a:prstGeom prst="rect">
            <a:avLst/>
          </a:prstGeom>
          <a:solidFill>
            <a:srgbClr val="FE8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40"/>
          </a:p>
        </p:txBody>
      </p:sp>
      <p:sp>
        <p:nvSpPr>
          <p:cNvPr id="2" name="Title 1">
            <a:extLst>
              <a:ext uri="{FF2B5EF4-FFF2-40B4-BE49-F238E27FC236}">
                <a16:creationId xmlns:a16="http://schemas.microsoft.com/office/drawing/2014/main" id="{197BC3AE-E151-4ABA-A5E9-2DFD68631CFA}"/>
              </a:ext>
            </a:extLst>
          </p:cNvPr>
          <p:cNvSpPr>
            <a:spLocks noGrp="1"/>
          </p:cNvSpPr>
          <p:nvPr>
            <p:ph type="ctrTitle"/>
          </p:nvPr>
        </p:nvSpPr>
        <p:spPr>
          <a:xfrm>
            <a:off x="2133600" y="1571308"/>
            <a:ext cx="12801600" cy="3342640"/>
          </a:xfrm>
        </p:spPr>
        <p:txBody>
          <a:bodyPr anchor="b"/>
          <a:lstStyle>
            <a:lvl1pPr algn="ctr">
              <a:defRPr sz="8400" b="1">
                <a:solidFill>
                  <a:schemeClr val="bg1"/>
                </a:solidFill>
                <a:latin typeface="Impact" panose="020B080603090205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29EA92D-4C73-40F6-B169-BF72F24BE469}"/>
              </a:ext>
            </a:extLst>
          </p:cNvPr>
          <p:cNvSpPr>
            <a:spLocks noGrp="1"/>
          </p:cNvSpPr>
          <p:nvPr>
            <p:ph type="subTitle" idx="1"/>
          </p:nvPr>
        </p:nvSpPr>
        <p:spPr>
          <a:xfrm>
            <a:off x="2133600" y="5042853"/>
            <a:ext cx="12801600" cy="2318067"/>
          </a:xfrm>
        </p:spPr>
        <p:txBody>
          <a:bodyPr/>
          <a:lstStyle>
            <a:lvl1pPr marL="0" indent="0" algn="ctr">
              <a:buNone/>
              <a:defRPr sz="3360" b="1">
                <a:solidFill>
                  <a:schemeClr val="tx1">
                    <a:lumMod val="50000"/>
                    <a:lumOff val="50000"/>
                  </a:schemeClr>
                </a:solidFill>
                <a:latin typeface="Arial" panose="020B0604020202020204" pitchFamily="34" charset="0"/>
                <a:cs typeface="Arial" panose="020B0604020202020204" pitchFamily="34" charset="0"/>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496065-CEE7-4265-9311-606295831A46}"/>
              </a:ext>
            </a:extLst>
          </p:cNvPr>
          <p:cNvSpPr>
            <a:spLocks noGrp="1"/>
          </p:cNvSpPr>
          <p:nvPr>
            <p:ph type="dt" sz="half" idx="10"/>
          </p:nvPr>
        </p:nvSpPr>
        <p:spPr/>
        <p:txBody>
          <a:body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2657844B-679E-4B60-94CA-6C1081453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0EC2B-C5C8-419D-85B2-B750D1CA596F}"/>
              </a:ext>
            </a:extLst>
          </p:cNvPr>
          <p:cNvSpPr>
            <a:spLocks noGrp="1"/>
          </p:cNvSpPr>
          <p:nvPr>
            <p:ph type="sldNum" sz="quarter" idx="12"/>
          </p:nvPr>
        </p:nvSpPr>
        <p:spPr/>
        <p:txBody>
          <a:bodyPr/>
          <a:lstStyle/>
          <a:p>
            <a:fld id="{CA577CC9-F552-440E-AC1D-F3E9B1239057}" type="slidenum">
              <a:rPr lang="en-GB" smtClean="0"/>
              <a:t>‹#›</a:t>
            </a:fld>
            <a:endParaRPr lang="en-GB"/>
          </a:p>
        </p:txBody>
      </p:sp>
      <p:pic>
        <p:nvPicPr>
          <p:cNvPr id="13" name="Picture 12">
            <a:extLst>
              <a:ext uri="{FF2B5EF4-FFF2-40B4-BE49-F238E27FC236}">
                <a16:creationId xmlns:a16="http://schemas.microsoft.com/office/drawing/2014/main" id="{CAE45210-8230-41EB-ABBF-8EA8C33B1E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028" y="8575911"/>
            <a:ext cx="5235791" cy="659609"/>
          </a:xfrm>
          <a:prstGeom prst="rect">
            <a:avLst/>
          </a:prstGeom>
        </p:spPr>
      </p:pic>
    </p:spTree>
    <p:extLst>
      <p:ext uri="{BB962C8B-B14F-4D97-AF65-F5344CB8AC3E}">
        <p14:creationId xmlns:p14="http://schemas.microsoft.com/office/powerpoint/2010/main" val="15226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CCC36-7317-264A-9066-EF92526F24BF}"/>
              </a:ext>
            </a:extLst>
          </p:cNvPr>
          <p:cNvSpPr>
            <a:spLocks noGrp="1"/>
          </p:cNvSpPr>
          <p:nvPr>
            <p:ph type="title"/>
          </p:nvPr>
        </p:nvSpPr>
        <p:spPr>
          <a:xfrm>
            <a:off x="598517" y="511176"/>
            <a:ext cx="15993687" cy="18557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A8592A-E32A-604E-8D06-767996E95EAD}"/>
              </a:ext>
            </a:extLst>
          </p:cNvPr>
          <p:cNvSpPr>
            <a:spLocks noGrp="1"/>
          </p:cNvSpPr>
          <p:nvPr>
            <p:ph type="body" idx="1"/>
          </p:nvPr>
        </p:nvSpPr>
        <p:spPr>
          <a:xfrm>
            <a:off x="598516" y="2555876"/>
            <a:ext cx="15993685" cy="5923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DC51D2-5B1D-484F-87D5-565CB3F24FB6}"/>
              </a:ext>
            </a:extLst>
          </p:cNvPr>
          <p:cNvSpPr>
            <a:spLocks noGrp="1"/>
          </p:cNvSpPr>
          <p:nvPr>
            <p:ph type="dt" sz="half" idx="2"/>
          </p:nvPr>
        </p:nvSpPr>
        <p:spPr>
          <a:xfrm>
            <a:off x="11682157" y="8898891"/>
            <a:ext cx="1318948" cy="511175"/>
          </a:xfrm>
          <a:prstGeom prst="rect">
            <a:avLst/>
          </a:prstGeom>
        </p:spPr>
        <p:txBody>
          <a:bodyPr vert="horz" lIns="91440" tIns="45720" rIns="91440" bIns="45720" rtlCol="0" anchor="ctr"/>
          <a:lstStyle>
            <a:lvl1pPr algn="l">
              <a:defRPr sz="1680">
                <a:solidFill>
                  <a:schemeClr val="tx1">
                    <a:tint val="75000"/>
                  </a:schemeClr>
                </a:solidFill>
                <a:latin typeface="Arial" panose="020B0604020202020204" pitchFamily="34" charset="0"/>
                <a:cs typeface="Arial" panose="020B0604020202020204" pitchFamily="34" charset="0"/>
              </a:defRPr>
            </a:lvl1pPr>
          </a:lstStyle>
          <a:p>
            <a:fld id="{C61CBDF2-4127-F44E-8964-0A1FB23619BC}" type="datetimeFigureOut">
              <a:rPr lang="en-US" smtClean="0"/>
              <a:pPr/>
              <a:t>9/14/2022</a:t>
            </a:fld>
            <a:endParaRPr lang="en-US"/>
          </a:p>
        </p:txBody>
      </p:sp>
      <p:sp>
        <p:nvSpPr>
          <p:cNvPr id="5" name="Footer Placeholder 4">
            <a:extLst>
              <a:ext uri="{FF2B5EF4-FFF2-40B4-BE49-F238E27FC236}">
                <a16:creationId xmlns:a16="http://schemas.microsoft.com/office/drawing/2014/main" id="{08619B25-E14B-4B47-AB23-4C009956B5D1}"/>
              </a:ext>
            </a:extLst>
          </p:cNvPr>
          <p:cNvSpPr>
            <a:spLocks noGrp="1"/>
          </p:cNvSpPr>
          <p:nvPr>
            <p:ph type="ftr" sz="quarter" idx="3"/>
          </p:nvPr>
        </p:nvSpPr>
        <p:spPr>
          <a:xfrm>
            <a:off x="13017731" y="8898891"/>
            <a:ext cx="2658684" cy="511175"/>
          </a:xfrm>
          <a:prstGeom prst="rect">
            <a:avLst/>
          </a:prstGeom>
        </p:spPr>
        <p:txBody>
          <a:bodyPr vert="horz" lIns="91440" tIns="45720" rIns="91440" bIns="45720" rtlCol="0" anchor="ctr"/>
          <a:lstStyle>
            <a:lvl1pPr algn="ctr">
              <a:defRPr sz="168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96E0C83-FBD1-3A41-A538-51CBF3E2F325}"/>
              </a:ext>
            </a:extLst>
          </p:cNvPr>
          <p:cNvSpPr>
            <a:spLocks noGrp="1"/>
          </p:cNvSpPr>
          <p:nvPr>
            <p:ph type="sldNum" sz="quarter" idx="4"/>
          </p:nvPr>
        </p:nvSpPr>
        <p:spPr>
          <a:xfrm>
            <a:off x="15676415" y="8898891"/>
            <a:ext cx="915785" cy="511175"/>
          </a:xfrm>
          <a:prstGeom prst="rect">
            <a:avLst/>
          </a:prstGeom>
        </p:spPr>
        <p:txBody>
          <a:bodyPr vert="horz" lIns="91440" tIns="45720" rIns="91440" bIns="45720" rtlCol="0" anchor="ctr"/>
          <a:lstStyle>
            <a:lvl1pPr algn="r">
              <a:defRPr sz="1680">
                <a:solidFill>
                  <a:schemeClr val="tx1">
                    <a:tint val="75000"/>
                  </a:schemeClr>
                </a:solidFill>
                <a:latin typeface="Arial" panose="020B0604020202020204" pitchFamily="34" charset="0"/>
                <a:cs typeface="Arial" panose="020B0604020202020204" pitchFamily="34" charset="0"/>
              </a:defRPr>
            </a:lvl1pPr>
          </a:lstStyle>
          <a:p>
            <a:fld id="{E4054937-8CB5-F840-B41B-5404332F8165}"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D651235E-144B-1846-8532-B37A5E4E1A0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spTree>
    <p:extLst>
      <p:ext uri="{BB962C8B-B14F-4D97-AF65-F5344CB8AC3E}">
        <p14:creationId xmlns:p14="http://schemas.microsoft.com/office/powerpoint/2010/main" val="20168654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50" r:id="rId8"/>
    <p:sldLayoutId id="2147483772" r:id="rId9"/>
    <p:sldLayoutId id="2147483773" r:id="rId10"/>
    <p:sldLayoutId id="2147483728" r:id="rId11"/>
  </p:sldLayoutIdLst>
  <p:txStyles>
    <p:titleStyle>
      <a:lvl1pPr algn="l" defTabSz="1280160" rtl="0" eaLnBrk="1" latinLnBrk="0" hangingPunct="1">
        <a:lnSpc>
          <a:spcPct val="90000"/>
        </a:lnSpc>
        <a:spcBef>
          <a:spcPct val="0"/>
        </a:spcBef>
        <a:buNone/>
        <a:defRPr sz="4480" b="1" kern="1200">
          <a:solidFill>
            <a:schemeClr val="accent5"/>
          </a:solidFill>
          <a:latin typeface="Arial" panose="020B0604020202020204" pitchFamily="34" charset="0"/>
          <a:ea typeface="+mj-ea"/>
          <a:cs typeface="Arial" panose="020B0604020202020204" pitchFamily="34" charset="0"/>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2pPr>
      <a:lvl3pPr marL="16002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CCC36-7317-264A-9066-EF92526F24BF}"/>
              </a:ext>
            </a:extLst>
          </p:cNvPr>
          <p:cNvSpPr>
            <a:spLocks noGrp="1"/>
          </p:cNvSpPr>
          <p:nvPr>
            <p:ph type="title"/>
          </p:nvPr>
        </p:nvSpPr>
        <p:spPr>
          <a:xfrm>
            <a:off x="598517" y="511176"/>
            <a:ext cx="15993687" cy="18557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A8592A-E32A-604E-8D06-767996E95EAD}"/>
              </a:ext>
            </a:extLst>
          </p:cNvPr>
          <p:cNvSpPr>
            <a:spLocks noGrp="1"/>
          </p:cNvSpPr>
          <p:nvPr>
            <p:ph type="body" idx="1"/>
          </p:nvPr>
        </p:nvSpPr>
        <p:spPr>
          <a:xfrm>
            <a:off x="598516" y="2555876"/>
            <a:ext cx="15993685" cy="5923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DC51D2-5B1D-484F-87D5-565CB3F24FB6}"/>
              </a:ext>
            </a:extLst>
          </p:cNvPr>
          <p:cNvSpPr>
            <a:spLocks noGrp="1"/>
          </p:cNvSpPr>
          <p:nvPr>
            <p:ph type="dt" sz="half" idx="2"/>
          </p:nvPr>
        </p:nvSpPr>
        <p:spPr>
          <a:xfrm>
            <a:off x="11682157" y="8898891"/>
            <a:ext cx="1318948" cy="511175"/>
          </a:xfrm>
          <a:prstGeom prst="rect">
            <a:avLst/>
          </a:prstGeom>
        </p:spPr>
        <p:txBody>
          <a:bodyPr vert="horz" lIns="91440" tIns="45720" rIns="91440" bIns="45720" rtlCol="0" anchor="ctr"/>
          <a:lstStyle>
            <a:lvl1pPr algn="l">
              <a:defRPr sz="1680">
                <a:solidFill>
                  <a:schemeClr val="tx1">
                    <a:tint val="75000"/>
                  </a:schemeClr>
                </a:solidFill>
                <a:latin typeface="Arial" panose="020B0604020202020204" pitchFamily="34" charset="0"/>
                <a:cs typeface="Arial" panose="020B0604020202020204" pitchFamily="34" charset="0"/>
              </a:defRPr>
            </a:lvl1pPr>
          </a:lstStyle>
          <a:p>
            <a:fld id="{C61CBDF2-4127-F44E-8964-0A1FB23619BC}" type="datetimeFigureOut">
              <a:rPr lang="en-US" smtClean="0"/>
              <a:pPr/>
              <a:t>9/14/2022</a:t>
            </a:fld>
            <a:endParaRPr lang="en-US"/>
          </a:p>
        </p:txBody>
      </p:sp>
      <p:sp>
        <p:nvSpPr>
          <p:cNvPr id="5" name="Footer Placeholder 4">
            <a:extLst>
              <a:ext uri="{FF2B5EF4-FFF2-40B4-BE49-F238E27FC236}">
                <a16:creationId xmlns:a16="http://schemas.microsoft.com/office/drawing/2014/main" id="{08619B25-E14B-4B47-AB23-4C009956B5D1}"/>
              </a:ext>
            </a:extLst>
          </p:cNvPr>
          <p:cNvSpPr>
            <a:spLocks noGrp="1"/>
          </p:cNvSpPr>
          <p:nvPr>
            <p:ph type="ftr" sz="quarter" idx="3"/>
          </p:nvPr>
        </p:nvSpPr>
        <p:spPr>
          <a:xfrm>
            <a:off x="13017731" y="8898891"/>
            <a:ext cx="2658684" cy="511175"/>
          </a:xfrm>
          <a:prstGeom prst="rect">
            <a:avLst/>
          </a:prstGeom>
        </p:spPr>
        <p:txBody>
          <a:bodyPr vert="horz" lIns="91440" tIns="45720" rIns="91440" bIns="45720" rtlCol="0" anchor="ctr"/>
          <a:lstStyle>
            <a:lvl1pPr algn="ctr">
              <a:defRPr sz="168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96E0C83-FBD1-3A41-A538-51CBF3E2F325}"/>
              </a:ext>
            </a:extLst>
          </p:cNvPr>
          <p:cNvSpPr>
            <a:spLocks noGrp="1"/>
          </p:cNvSpPr>
          <p:nvPr>
            <p:ph type="sldNum" sz="quarter" idx="4"/>
          </p:nvPr>
        </p:nvSpPr>
        <p:spPr>
          <a:xfrm>
            <a:off x="15676415" y="8898891"/>
            <a:ext cx="915785" cy="511175"/>
          </a:xfrm>
          <a:prstGeom prst="rect">
            <a:avLst/>
          </a:prstGeom>
        </p:spPr>
        <p:txBody>
          <a:bodyPr vert="horz" lIns="91440" tIns="45720" rIns="91440" bIns="45720" rtlCol="0" anchor="ctr"/>
          <a:lstStyle>
            <a:lvl1pPr algn="r">
              <a:defRPr sz="1680">
                <a:solidFill>
                  <a:schemeClr val="tx1">
                    <a:tint val="75000"/>
                  </a:schemeClr>
                </a:solidFill>
                <a:latin typeface="Arial" panose="020B0604020202020204" pitchFamily="34" charset="0"/>
                <a:cs typeface="Arial" panose="020B0604020202020204" pitchFamily="34" charset="0"/>
              </a:defRPr>
            </a:lvl1pPr>
          </a:lstStyle>
          <a:p>
            <a:fld id="{E4054937-8CB5-F840-B41B-5404332F8165}"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D651235E-144B-1846-8532-B37A5E4E1A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spTree>
    <p:extLst>
      <p:ext uri="{BB962C8B-B14F-4D97-AF65-F5344CB8AC3E}">
        <p14:creationId xmlns:p14="http://schemas.microsoft.com/office/powerpoint/2010/main" val="2857528872"/>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CCC36-7317-264A-9066-EF92526F24BF}"/>
              </a:ext>
            </a:extLst>
          </p:cNvPr>
          <p:cNvSpPr>
            <a:spLocks noGrp="1"/>
          </p:cNvSpPr>
          <p:nvPr>
            <p:ph type="title"/>
          </p:nvPr>
        </p:nvSpPr>
        <p:spPr>
          <a:xfrm>
            <a:off x="598518" y="511177"/>
            <a:ext cx="15993687" cy="18557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A8592A-E32A-604E-8D06-767996E95EAD}"/>
              </a:ext>
            </a:extLst>
          </p:cNvPr>
          <p:cNvSpPr>
            <a:spLocks noGrp="1"/>
          </p:cNvSpPr>
          <p:nvPr>
            <p:ph type="body" idx="1"/>
          </p:nvPr>
        </p:nvSpPr>
        <p:spPr>
          <a:xfrm>
            <a:off x="598518" y="2555877"/>
            <a:ext cx="15993685" cy="5923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DC51D2-5B1D-484F-87D5-565CB3F24FB6}"/>
              </a:ext>
            </a:extLst>
          </p:cNvPr>
          <p:cNvSpPr>
            <a:spLocks noGrp="1"/>
          </p:cNvSpPr>
          <p:nvPr>
            <p:ph type="dt" sz="half" idx="2"/>
          </p:nvPr>
        </p:nvSpPr>
        <p:spPr>
          <a:xfrm>
            <a:off x="11682157" y="8898892"/>
            <a:ext cx="1318948" cy="511175"/>
          </a:xfrm>
          <a:prstGeom prst="rect">
            <a:avLst/>
          </a:prstGeom>
        </p:spPr>
        <p:txBody>
          <a:bodyPr vert="horz" lIns="91440" tIns="45720" rIns="91440" bIns="45720" rtlCol="0" anchor="ctr"/>
          <a:lstStyle>
            <a:lvl1pPr algn="l">
              <a:defRPr sz="1700">
                <a:solidFill>
                  <a:schemeClr val="tx1">
                    <a:tint val="75000"/>
                  </a:schemeClr>
                </a:solidFill>
                <a:latin typeface="Arial" panose="020B0604020202020204" pitchFamily="34" charset="0"/>
                <a:cs typeface="Arial" panose="020B0604020202020204" pitchFamily="34" charset="0"/>
              </a:defRPr>
            </a:lvl1pPr>
          </a:lstStyle>
          <a:p>
            <a:fld id="{C61CBDF2-4127-F44E-8964-0A1FB23619BC}" type="datetimeFigureOut">
              <a:rPr lang="en-US" smtClean="0"/>
              <a:pPr/>
              <a:t>9/14/2022</a:t>
            </a:fld>
            <a:endParaRPr lang="en-US"/>
          </a:p>
        </p:txBody>
      </p:sp>
      <p:sp>
        <p:nvSpPr>
          <p:cNvPr id="5" name="Footer Placeholder 4">
            <a:extLst>
              <a:ext uri="{FF2B5EF4-FFF2-40B4-BE49-F238E27FC236}">
                <a16:creationId xmlns:a16="http://schemas.microsoft.com/office/drawing/2014/main" id="{08619B25-E14B-4B47-AB23-4C009956B5D1}"/>
              </a:ext>
            </a:extLst>
          </p:cNvPr>
          <p:cNvSpPr>
            <a:spLocks noGrp="1"/>
          </p:cNvSpPr>
          <p:nvPr>
            <p:ph type="ftr" sz="quarter" idx="3"/>
          </p:nvPr>
        </p:nvSpPr>
        <p:spPr>
          <a:xfrm>
            <a:off x="13017731" y="8898892"/>
            <a:ext cx="2658684" cy="511175"/>
          </a:xfrm>
          <a:prstGeom prst="rect">
            <a:avLst/>
          </a:prstGeom>
        </p:spPr>
        <p:txBody>
          <a:bodyPr vert="horz" lIns="91440" tIns="45720" rIns="91440" bIns="45720" rtlCol="0" anchor="ctr"/>
          <a:lstStyle>
            <a:lvl1pPr algn="ctr">
              <a:defRPr sz="17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96E0C83-FBD1-3A41-A538-51CBF3E2F325}"/>
              </a:ext>
            </a:extLst>
          </p:cNvPr>
          <p:cNvSpPr>
            <a:spLocks noGrp="1"/>
          </p:cNvSpPr>
          <p:nvPr>
            <p:ph type="sldNum" sz="quarter" idx="4"/>
          </p:nvPr>
        </p:nvSpPr>
        <p:spPr>
          <a:xfrm>
            <a:off x="15676416" y="8898892"/>
            <a:ext cx="915785" cy="511175"/>
          </a:xfrm>
          <a:prstGeom prst="rect">
            <a:avLst/>
          </a:prstGeom>
        </p:spPr>
        <p:txBody>
          <a:bodyPr vert="horz" lIns="91440" tIns="45720" rIns="91440" bIns="45720" rtlCol="0" anchor="ctr"/>
          <a:lstStyle>
            <a:lvl1pPr algn="r">
              <a:defRPr sz="1700">
                <a:solidFill>
                  <a:schemeClr val="tx1">
                    <a:tint val="75000"/>
                  </a:schemeClr>
                </a:solidFill>
                <a:latin typeface="Arial" panose="020B0604020202020204" pitchFamily="34" charset="0"/>
                <a:cs typeface="Arial" panose="020B0604020202020204" pitchFamily="34" charset="0"/>
              </a:defRPr>
            </a:lvl1pPr>
          </a:lstStyle>
          <a:p>
            <a:fld id="{E4054937-8CB5-F840-B41B-5404332F8165}"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D651235E-144B-1846-8532-B37A5E4E1A0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spTree>
    <p:extLst>
      <p:ext uri="{BB962C8B-B14F-4D97-AF65-F5344CB8AC3E}">
        <p14:creationId xmlns:p14="http://schemas.microsoft.com/office/powerpoint/2010/main" val="201686541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657" r:id="rId3"/>
    <p:sldLayoutId id="2147483658" r:id="rId4"/>
    <p:sldLayoutId id="2147483732" r:id="rId5"/>
    <p:sldLayoutId id="2147483733" r:id="rId6"/>
    <p:sldLayoutId id="2147483734" r:id="rId7"/>
    <p:sldLayoutId id="2147483735" r:id="rId8"/>
    <p:sldLayoutId id="2147483736" r:id="rId9"/>
    <p:sldLayoutId id="2147483748" r:id="rId10"/>
    <p:sldLayoutId id="2147483737" r:id="rId11"/>
  </p:sldLayoutIdLst>
  <p:txStyles>
    <p:titleStyle>
      <a:lvl1pPr algn="l" defTabSz="1280185" rtl="0" eaLnBrk="1" latinLnBrk="0" hangingPunct="1">
        <a:lnSpc>
          <a:spcPct val="90000"/>
        </a:lnSpc>
        <a:spcBef>
          <a:spcPct val="0"/>
        </a:spcBef>
        <a:buNone/>
        <a:defRPr sz="4500" b="1" kern="1200">
          <a:solidFill>
            <a:schemeClr val="accent5"/>
          </a:solidFill>
          <a:latin typeface="Arial" panose="020B0604020202020204" pitchFamily="34" charset="0"/>
          <a:ea typeface="+mj-ea"/>
          <a:cs typeface="Arial" panose="020B0604020202020204" pitchFamily="34" charset="0"/>
        </a:defRPr>
      </a:lvl1pPr>
    </p:titleStyle>
    <p:bodyStyle>
      <a:lvl1pPr marL="320047" indent="-320047" algn="l" defTabSz="1280185" rtl="0" eaLnBrk="1" latinLnBrk="0" hangingPunct="1">
        <a:lnSpc>
          <a:spcPct val="90000"/>
        </a:lnSpc>
        <a:spcBef>
          <a:spcPts val="14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1pPr>
      <a:lvl2pPr marL="960140"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600232"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3pPr>
      <a:lvl4pPr marL="2240325"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4pPr>
      <a:lvl5pPr marL="2880417"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5pPr>
      <a:lvl6pPr marL="3520510"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6pPr>
      <a:lvl7pPr marL="4160603"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7pPr>
      <a:lvl8pPr marL="4800697"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8pPr>
      <a:lvl9pPr marL="5440789" indent="-320047" algn="l" defTabSz="1280185"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80185" rtl="0" eaLnBrk="1" latinLnBrk="0" hangingPunct="1">
        <a:defRPr sz="2500" kern="1200">
          <a:solidFill>
            <a:schemeClr val="tx1"/>
          </a:solidFill>
          <a:latin typeface="+mn-lt"/>
          <a:ea typeface="+mn-ea"/>
          <a:cs typeface="+mn-cs"/>
        </a:defRPr>
      </a:lvl1pPr>
      <a:lvl2pPr marL="640093" algn="l" defTabSz="1280185" rtl="0" eaLnBrk="1" latinLnBrk="0" hangingPunct="1">
        <a:defRPr sz="2500" kern="1200">
          <a:solidFill>
            <a:schemeClr val="tx1"/>
          </a:solidFill>
          <a:latin typeface="+mn-lt"/>
          <a:ea typeface="+mn-ea"/>
          <a:cs typeface="+mn-cs"/>
        </a:defRPr>
      </a:lvl2pPr>
      <a:lvl3pPr marL="1280185" algn="l" defTabSz="1280185" rtl="0" eaLnBrk="1" latinLnBrk="0" hangingPunct="1">
        <a:defRPr sz="2500" kern="1200">
          <a:solidFill>
            <a:schemeClr val="tx1"/>
          </a:solidFill>
          <a:latin typeface="+mn-lt"/>
          <a:ea typeface="+mn-ea"/>
          <a:cs typeface="+mn-cs"/>
        </a:defRPr>
      </a:lvl3pPr>
      <a:lvl4pPr marL="1920278" algn="l" defTabSz="1280185" rtl="0" eaLnBrk="1" latinLnBrk="0" hangingPunct="1">
        <a:defRPr sz="2500" kern="1200">
          <a:solidFill>
            <a:schemeClr val="tx1"/>
          </a:solidFill>
          <a:latin typeface="+mn-lt"/>
          <a:ea typeface="+mn-ea"/>
          <a:cs typeface="+mn-cs"/>
        </a:defRPr>
      </a:lvl4pPr>
      <a:lvl5pPr marL="2560372" algn="l" defTabSz="1280185" rtl="0" eaLnBrk="1" latinLnBrk="0" hangingPunct="1">
        <a:defRPr sz="2500" kern="1200">
          <a:solidFill>
            <a:schemeClr val="tx1"/>
          </a:solidFill>
          <a:latin typeface="+mn-lt"/>
          <a:ea typeface="+mn-ea"/>
          <a:cs typeface="+mn-cs"/>
        </a:defRPr>
      </a:lvl5pPr>
      <a:lvl6pPr marL="3200464" algn="l" defTabSz="1280185" rtl="0" eaLnBrk="1" latinLnBrk="0" hangingPunct="1">
        <a:defRPr sz="2500" kern="1200">
          <a:solidFill>
            <a:schemeClr val="tx1"/>
          </a:solidFill>
          <a:latin typeface="+mn-lt"/>
          <a:ea typeface="+mn-ea"/>
          <a:cs typeface="+mn-cs"/>
        </a:defRPr>
      </a:lvl6pPr>
      <a:lvl7pPr marL="3840557" algn="l" defTabSz="1280185" rtl="0" eaLnBrk="1" latinLnBrk="0" hangingPunct="1">
        <a:defRPr sz="2500" kern="1200">
          <a:solidFill>
            <a:schemeClr val="tx1"/>
          </a:solidFill>
          <a:latin typeface="+mn-lt"/>
          <a:ea typeface="+mn-ea"/>
          <a:cs typeface="+mn-cs"/>
        </a:defRPr>
      </a:lvl7pPr>
      <a:lvl8pPr marL="4480650" algn="l" defTabSz="1280185" rtl="0" eaLnBrk="1" latinLnBrk="0" hangingPunct="1">
        <a:defRPr sz="2500" kern="1200">
          <a:solidFill>
            <a:schemeClr val="tx1"/>
          </a:solidFill>
          <a:latin typeface="+mn-lt"/>
          <a:ea typeface="+mn-ea"/>
          <a:cs typeface="+mn-cs"/>
        </a:defRPr>
      </a:lvl8pPr>
      <a:lvl9pPr marL="5120742" algn="l" defTabSz="1280185" rtl="0" eaLnBrk="1" latinLnBrk="0" hangingPunct="1">
        <a:defRPr sz="2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84CB3-5DD2-4ECB-8F11-0C70BC15D8D8}"/>
              </a:ext>
            </a:extLst>
          </p:cNvPr>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47A2B-A6F5-4D65-8F70-354DCDBDD805}"/>
              </a:ext>
            </a:extLst>
          </p:cNvPr>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979EF4-149D-4177-A01F-43A56A2884AB}"/>
              </a:ext>
            </a:extLst>
          </p:cNvPr>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700">
                <a:solidFill>
                  <a:schemeClr val="tx1">
                    <a:tint val="75000"/>
                  </a:schemeClr>
                </a:solidFill>
              </a:defRPr>
            </a:lvl1p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9C4A42A5-C6BC-43DA-A769-DF1F3EFB5924}"/>
              </a:ext>
            </a:extLst>
          </p:cNvPr>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7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FCE463A-06D8-4080-80C6-2C911399C587}"/>
              </a:ext>
            </a:extLst>
          </p:cNvPr>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700">
                <a:solidFill>
                  <a:schemeClr val="tx1">
                    <a:tint val="75000"/>
                  </a:schemeClr>
                </a:solidFill>
              </a:defRPr>
            </a:lvl1pPr>
          </a:lstStyle>
          <a:p>
            <a:fld id="{CA577CC9-F552-440E-AC1D-F3E9B1239057}" type="slidenum">
              <a:rPr lang="en-GB" smtClean="0"/>
              <a:t>‹#›</a:t>
            </a:fld>
            <a:endParaRPr lang="en-GB"/>
          </a:p>
        </p:txBody>
      </p:sp>
    </p:spTree>
    <p:extLst>
      <p:ext uri="{BB962C8B-B14F-4D97-AF65-F5344CB8AC3E}">
        <p14:creationId xmlns:p14="http://schemas.microsoft.com/office/powerpoint/2010/main" val="2260523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0" r:id="rId12"/>
    <p:sldLayoutId id="2147483741" r:id="rId13"/>
    <p:sldLayoutId id="2147483742" r:id="rId14"/>
    <p:sldLayoutId id="2147483743" r:id="rId15"/>
    <p:sldLayoutId id="2147483744" r:id="rId16"/>
    <p:sldLayoutId id="2147483745" r:id="rId17"/>
    <p:sldLayoutId id="2147483746" r:id="rId18"/>
    <p:sldLayoutId id="2147483749" r:id="rId19"/>
  </p:sldLayoutIdLst>
  <p:txStyles>
    <p:titleStyle>
      <a:lvl1pPr algn="l" defTabSz="1280160" rtl="0" eaLnBrk="1" latinLnBrk="0" hangingPunct="1">
        <a:lnSpc>
          <a:spcPct val="90000"/>
        </a:lnSpc>
        <a:spcBef>
          <a:spcPct val="0"/>
        </a:spcBef>
        <a:buNone/>
        <a:defRPr sz="620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0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4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CCC36-7317-264A-9066-EF92526F24BF}"/>
              </a:ext>
            </a:extLst>
          </p:cNvPr>
          <p:cNvSpPr>
            <a:spLocks noGrp="1"/>
          </p:cNvSpPr>
          <p:nvPr>
            <p:ph type="title"/>
          </p:nvPr>
        </p:nvSpPr>
        <p:spPr>
          <a:xfrm>
            <a:off x="598517" y="511176"/>
            <a:ext cx="15993687" cy="18557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A8592A-E32A-604E-8D06-767996E95EAD}"/>
              </a:ext>
            </a:extLst>
          </p:cNvPr>
          <p:cNvSpPr>
            <a:spLocks noGrp="1"/>
          </p:cNvSpPr>
          <p:nvPr>
            <p:ph type="body" idx="1"/>
          </p:nvPr>
        </p:nvSpPr>
        <p:spPr>
          <a:xfrm>
            <a:off x="598516" y="2555876"/>
            <a:ext cx="15993685" cy="5923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DC51D2-5B1D-484F-87D5-565CB3F24FB6}"/>
              </a:ext>
            </a:extLst>
          </p:cNvPr>
          <p:cNvSpPr>
            <a:spLocks noGrp="1"/>
          </p:cNvSpPr>
          <p:nvPr>
            <p:ph type="dt" sz="half" idx="2"/>
          </p:nvPr>
        </p:nvSpPr>
        <p:spPr>
          <a:xfrm>
            <a:off x="11682157" y="8898891"/>
            <a:ext cx="1318948" cy="511175"/>
          </a:xfrm>
          <a:prstGeom prst="rect">
            <a:avLst/>
          </a:prstGeom>
        </p:spPr>
        <p:txBody>
          <a:bodyPr vert="horz" lIns="91440" tIns="45720" rIns="91440" bIns="45720" rtlCol="0" anchor="ctr"/>
          <a:lstStyle>
            <a:lvl1pPr algn="l">
              <a:defRPr sz="1700">
                <a:solidFill>
                  <a:schemeClr val="tx1">
                    <a:tint val="75000"/>
                  </a:schemeClr>
                </a:solidFill>
                <a:latin typeface="Arial" panose="020B0604020202020204" pitchFamily="34" charset="0"/>
                <a:cs typeface="Arial" panose="020B0604020202020204" pitchFamily="34" charset="0"/>
              </a:defRPr>
            </a:lvl1pPr>
          </a:lstStyle>
          <a:p>
            <a:fld id="{C61CBDF2-4127-F44E-8964-0A1FB23619BC}" type="datetimeFigureOut">
              <a:rPr lang="en-US" smtClean="0"/>
              <a:pPr/>
              <a:t>9/14/2022</a:t>
            </a:fld>
            <a:endParaRPr lang="en-US"/>
          </a:p>
        </p:txBody>
      </p:sp>
      <p:sp>
        <p:nvSpPr>
          <p:cNvPr id="5" name="Footer Placeholder 4">
            <a:extLst>
              <a:ext uri="{FF2B5EF4-FFF2-40B4-BE49-F238E27FC236}">
                <a16:creationId xmlns:a16="http://schemas.microsoft.com/office/drawing/2014/main" id="{08619B25-E14B-4B47-AB23-4C009956B5D1}"/>
              </a:ext>
            </a:extLst>
          </p:cNvPr>
          <p:cNvSpPr>
            <a:spLocks noGrp="1"/>
          </p:cNvSpPr>
          <p:nvPr>
            <p:ph type="ftr" sz="quarter" idx="3"/>
          </p:nvPr>
        </p:nvSpPr>
        <p:spPr>
          <a:xfrm>
            <a:off x="13017731" y="8898891"/>
            <a:ext cx="2658684" cy="511175"/>
          </a:xfrm>
          <a:prstGeom prst="rect">
            <a:avLst/>
          </a:prstGeom>
        </p:spPr>
        <p:txBody>
          <a:bodyPr vert="horz" lIns="91440" tIns="45720" rIns="91440" bIns="45720" rtlCol="0" anchor="ctr"/>
          <a:lstStyle>
            <a:lvl1pPr algn="ctr">
              <a:defRPr sz="17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96E0C83-FBD1-3A41-A538-51CBF3E2F325}"/>
              </a:ext>
            </a:extLst>
          </p:cNvPr>
          <p:cNvSpPr>
            <a:spLocks noGrp="1"/>
          </p:cNvSpPr>
          <p:nvPr>
            <p:ph type="sldNum" sz="quarter" idx="4"/>
          </p:nvPr>
        </p:nvSpPr>
        <p:spPr>
          <a:xfrm>
            <a:off x="15676415" y="8898891"/>
            <a:ext cx="915785" cy="511175"/>
          </a:xfrm>
          <a:prstGeom prst="rect">
            <a:avLst/>
          </a:prstGeom>
        </p:spPr>
        <p:txBody>
          <a:bodyPr vert="horz" lIns="91440" tIns="45720" rIns="91440" bIns="45720" rtlCol="0" anchor="ctr"/>
          <a:lstStyle>
            <a:lvl1pPr algn="r">
              <a:defRPr sz="1700">
                <a:solidFill>
                  <a:schemeClr val="tx1">
                    <a:tint val="75000"/>
                  </a:schemeClr>
                </a:solidFill>
                <a:latin typeface="Arial" panose="020B0604020202020204" pitchFamily="34" charset="0"/>
                <a:cs typeface="Arial" panose="020B0604020202020204" pitchFamily="34" charset="0"/>
              </a:defRPr>
            </a:lvl1pPr>
          </a:lstStyle>
          <a:p>
            <a:fld id="{E4054937-8CB5-F840-B41B-5404332F8165}"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D651235E-144B-1846-8532-B37A5E4E1A0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spTree>
    <p:extLst>
      <p:ext uri="{BB962C8B-B14F-4D97-AF65-F5344CB8AC3E}">
        <p14:creationId xmlns:p14="http://schemas.microsoft.com/office/powerpoint/2010/main" val="1880263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280160" rtl="0" eaLnBrk="1" latinLnBrk="0" hangingPunct="1">
        <a:lnSpc>
          <a:spcPct val="90000"/>
        </a:lnSpc>
        <a:spcBef>
          <a:spcPct val="0"/>
        </a:spcBef>
        <a:buNone/>
        <a:defRPr sz="4500" b="1" kern="1200">
          <a:solidFill>
            <a:schemeClr val="accent3"/>
          </a:solidFill>
          <a:latin typeface="Arial" panose="020B0604020202020204" pitchFamily="34" charset="0"/>
          <a:ea typeface="+mj-ea"/>
          <a:cs typeface="Arial" panose="020B0604020202020204" pitchFamily="34" charset="0"/>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60020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3pPr>
      <a:lvl4pPr marL="224028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4pPr>
      <a:lvl5pPr marL="288036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5pPr>
      <a:lvl6pPr marL="352044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CCC36-7317-264A-9066-EF92526F24BF}"/>
              </a:ext>
            </a:extLst>
          </p:cNvPr>
          <p:cNvSpPr>
            <a:spLocks noGrp="1"/>
          </p:cNvSpPr>
          <p:nvPr>
            <p:ph type="title"/>
          </p:nvPr>
        </p:nvSpPr>
        <p:spPr>
          <a:xfrm>
            <a:off x="598517" y="511176"/>
            <a:ext cx="15993687" cy="18557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A8592A-E32A-604E-8D06-767996E95EAD}"/>
              </a:ext>
            </a:extLst>
          </p:cNvPr>
          <p:cNvSpPr>
            <a:spLocks noGrp="1"/>
          </p:cNvSpPr>
          <p:nvPr>
            <p:ph type="body" idx="1"/>
          </p:nvPr>
        </p:nvSpPr>
        <p:spPr>
          <a:xfrm>
            <a:off x="598516" y="2555876"/>
            <a:ext cx="15993685" cy="5923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DC51D2-5B1D-484F-87D5-565CB3F24FB6}"/>
              </a:ext>
            </a:extLst>
          </p:cNvPr>
          <p:cNvSpPr>
            <a:spLocks noGrp="1"/>
          </p:cNvSpPr>
          <p:nvPr>
            <p:ph type="dt" sz="half" idx="2"/>
          </p:nvPr>
        </p:nvSpPr>
        <p:spPr>
          <a:xfrm>
            <a:off x="11682157" y="8898891"/>
            <a:ext cx="1318948" cy="511175"/>
          </a:xfrm>
          <a:prstGeom prst="rect">
            <a:avLst/>
          </a:prstGeom>
        </p:spPr>
        <p:txBody>
          <a:bodyPr vert="horz" lIns="91440" tIns="45720" rIns="91440" bIns="45720" rtlCol="0" anchor="ctr"/>
          <a:lstStyle>
            <a:lvl1pPr algn="l">
              <a:defRPr sz="1700">
                <a:solidFill>
                  <a:schemeClr val="tx1">
                    <a:tint val="75000"/>
                  </a:schemeClr>
                </a:solidFill>
                <a:latin typeface="Arial" panose="020B0604020202020204" pitchFamily="34" charset="0"/>
                <a:cs typeface="Arial" panose="020B0604020202020204" pitchFamily="34" charset="0"/>
              </a:defRPr>
            </a:lvl1pPr>
          </a:lstStyle>
          <a:p>
            <a:fld id="{C61CBDF2-4127-F44E-8964-0A1FB23619BC}" type="datetimeFigureOut">
              <a:rPr lang="en-US" smtClean="0"/>
              <a:pPr/>
              <a:t>9/14/2022</a:t>
            </a:fld>
            <a:endParaRPr lang="en-US"/>
          </a:p>
        </p:txBody>
      </p:sp>
      <p:sp>
        <p:nvSpPr>
          <p:cNvPr id="5" name="Footer Placeholder 4">
            <a:extLst>
              <a:ext uri="{FF2B5EF4-FFF2-40B4-BE49-F238E27FC236}">
                <a16:creationId xmlns:a16="http://schemas.microsoft.com/office/drawing/2014/main" id="{08619B25-E14B-4B47-AB23-4C009956B5D1}"/>
              </a:ext>
            </a:extLst>
          </p:cNvPr>
          <p:cNvSpPr>
            <a:spLocks noGrp="1"/>
          </p:cNvSpPr>
          <p:nvPr>
            <p:ph type="ftr" sz="quarter" idx="3"/>
          </p:nvPr>
        </p:nvSpPr>
        <p:spPr>
          <a:xfrm>
            <a:off x="13017731" y="8898891"/>
            <a:ext cx="2658684" cy="511175"/>
          </a:xfrm>
          <a:prstGeom prst="rect">
            <a:avLst/>
          </a:prstGeom>
        </p:spPr>
        <p:txBody>
          <a:bodyPr vert="horz" lIns="91440" tIns="45720" rIns="91440" bIns="45720" rtlCol="0" anchor="ctr"/>
          <a:lstStyle>
            <a:lvl1pPr algn="ctr">
              <a:defRPr sz="17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96E0C83-FBD1-3A41-A538-51CBF3E2F325}"/>
              </a:ext>
            </a:extLst>
          </p:cNvPr>
          <p:cNvSpPr>
            <a:spLocks noGrp="1"/>
          </p:cNvSpPr>
          <p:nvPr>
            <p:ph type="sldNum" sz="quarter" idx="4"/>
          </p:nvPr>
        </p:nvSpPr>
        <p:spPr>
          <a:xfrm>
            <a:off x="15676415" y="8898891"/>
            <a:ext cx="915785" cy="511175"/>
          </a:xfrm>
          <a:prstGeom prst="rect">
            <a:avLst/>
          </a:prstGeom>
        </p:spPr>
        <p:txBody>
          <a:bodyPr vert="horz" lIns="91440" tIns="45720" rIns="91440" bIns="45720" rtlCol="0" anchor="ctr"/>
          <a:lstStyle>
            <a:lvl1pPr algn="r">
              <a:defRPr sz="1700">
                <a:solidFill>
                  <a:schemeClr val="tx1">
                    <a:tint val="75000"/>
                  </a:schemeClr>
                </a:solidFill>
                <a:latin typeface="Arial" panose="020B0604020202020204" pitchFamily="34" charset="0"/>
                <a:cs typeface="Arial" panose="020B0604020202020204" pitchFamily="34" charset="0"/>
              </a:defRPr>
            </a:lvl1pPr>
          </a:lstStyle>
          <a:p>
            <a:fld id="{E4054937-8CB5-F840-B41B-5404332F8165}"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D651235E-144B-1846-8532-B37A5E4E1A0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2816" y="8322288"/>
            <a:ext cx="3313657" cy="1104552"/>
          </a:xfrm>
          <a:prstGeom prst="rect">
            <a:avLst/>
          </a:prstGeom>
        </p:spPr>
      </p:pic>
    </p:spTree>
    <p:extLst>
      <p:ext uri="{BB962C8B-B14F-4D97-AF65-F5344CB8AC3E}">
        <p14:creationId xmlns:p14="http://schemas.microsoft.com/office/powerpoint/2010/main" val="178158549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xStyles>
    <p:titleStyle>
      <a:lvl1pPr algn="l" defTabSz="1280160" rtl="0" eaLnBrk="1" latinLnBrk="0" hangingPunct="1">
        <a:lnSpc>
          <a:spcPct val="90000"/>
        </a:lnSpc>
        <a:spcBef>
          <a:spcPct val="0"/>
        </a:spcBef>
        <a:buNone/>
        <a:defRPr sz="4500" b="1" kern="1200">
          <a:solidFill>
            <a:schemeClr val="accent2"/>
          </a:solidFill>
          <a:latin typeface="Arial" panose="020B0604020202020204" pitchFamily="34" charset="0"/>
          <a:ea typeface="+mj-ea"/>
          <a:cs typeface="Arial" panose="020B0604020202020204" pitchFamily="34" charset="0"/>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60020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3pPr>
      <a:lvl4pPr marL="224028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4pPr>
      <a:lvl5pPr marL="288036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5pPr>
      <a:lvl6pPr marL="352044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84CB3-5DD2-4ECB-8F11-0C70BC15D8D8}"/>
              </a:ext>
            </a:extLst>
          </p:cNvPr>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47A2B-A6F5-4D65-8F70-354DCDBDD805}"/>
              </a:ext>
            </a:extLst>
          </p:cNvPr>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979EF4-149D-4177-A01F-43A56A2884AB}"/>
              </a:ext>
            </a:extLst>
          </p:cNvPr>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28F1A1E7-BD29-412D-9010-22D2DF1D62EE}" type="datetimeFigureOut">
              <a:rPr lang="en-GB" smtClean="0"/>
              <a:t>14/09/2022</a:t>
            </a:fld>
            <a:endParaRPr lang="en-GB"/>
          </a:p>
        </p:txBody>
      </p:sp>
      <p:sp>
        <p:nvSpPr>
          <p:cNvPr id="5" name="Footer Placeholder 4">
            <a:extLst>
              <a:ext uri="{FF2B5EF4-FFF2-40B4-BE49-F238E27FC236}">
                <a16:creationId xmlns:a16="http://schemas.microsoft.com/office/drawing/2014/main" id="{9C4A42A5-C6BC-43DA-A769-DF1F3EFB5924}"/>
              </a:ext>
            </a:extLst>
          </p:cNvPr>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FCE463A-06D8-4080-80C6-2C911399C587}"/>
              </a:ext>
            </a:extLst>
          </p:cNvPr>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CA577CC9-F552-440E-AC1D-F3E9B1239057}" type="slidenum">
              <a:rPr lang="en-GB" smtClean="0"/>
              <a:t>‹#›</a:t>
            </a:fld>
            <a:endParaRPr lang="en-GB"/>
          </a:p>
        </p:txBody>
      </p:sp>
    </p:spTree>
    <p:extLst>
      <p:ext uri="{BB962C8B-B14F-4D97-AF65-F5344CB8AC3E}">
        <p14:creationId xmlns:p14="http://schemas.microsoft.com/office/powerpoint/2010/main" val="11608747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jpeg"/><Relationship Id="rId3" Type="http://schemas.openxmlformats.org/officeDocument/2006/relationships/image" Target="../media/image61.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9.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6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60.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hyperlink" Target="mailto:champions@stockport.gov.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jpeg"/><Relationship Id="rId3" Type="http://schemas.openxmlformats.org/officeDocument/2006/relationships/image" Target="../media/image61.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6.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6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60.png"/><Relationship Id="rId9" Type="http://schemas.openxmlformats.org/officeDocument/2006/relationships/image" Target="../media/image66.png"/><Relationship Id="rId1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81.jpeg"/><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mailto:imogen.fox@stockport.gov.uk" TargetMode="External"/><Relationship Id="rId2" Type="http://schemas.openxmlformats.org/officeDocument/2006/relationships/hyperlink" Target="https://eur01.safelinks.protection.outlook.com/?url=https%3A%2F%2Femail.plus-emails.com%2Fc%2FeJxdUdFu2yAU_Rr7zRYGQ-wHPwQ7UTU1aeMui9aXigB2mG1AxrRVvn54WqVpEuLq3Ms5Ovcgq4wQlOEix0UsKgg2PFahQAjKLM8g3KAiJQKDgqGrQDkQm0JEObCjd4mcmBpdys0U3yooOCGwy_m1IGVGoAQSBSQwx_CKJYrH6rYs1kVoG8F9OJ2ZJ5earlNcrhqh9cx66UJtpbNGO7nilDn7GaG9EhFq9PurNLvx5odkaI7FXdEGtk_23uuf_tW333r1ZgY_1b_g57n9_uPxsBfPp-EATmeXX3YncLxzcGh6fMzGh0ud-wiSD_H41AZpXmDSQAJRQlBZJjnNsoQWuEm2Nd6BbVlTSoNt4pfpjbPJMtXrQLuwOTinL5bx1Tpet6MPkokA6NmGa7em9EU0epF6Cbz_Avw7n6RQfgpj-Q_JGT9zGZovi-GDNfMSVGvjNf_z5MMmo9KD0kKGnBoQz5VjU9opOQql-_BZ7ouX9uY99cNv_9qe1w&amp;data=05%7C01%7Csam.fielding%40stockport.gov.uk%7C788ea990dd99400a8c7908da964c830f%7Ca05ef69e61494fbaa40cdf338810f644%7C0%7C0%7C637987552633381068%7CUnknown%7CTWFpbGZsb3d8eyJWIjoiMC4wLjAwMDAiLCJQIjoiV2luMzIiLCJBTiI6Ik1haWwiLCJXVCI6Mn0%3D%7C3000%7C%7C%7C&amp;sdata=zTyUCFMrtOuXU8JAnJApXpfPB1fVPJcLQjUizB4D29w%3D&amp;reserved=0" TargetMode="Externa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826D-0797-9849-B0FB-0F94C99E7727}"/>
              </a:ext>
            </a:extLst>
          </p:cNvPr>
          <p:cNvSpPr>
            <a:spLocks noGrp="1"/>
          </p:cNvSpPr>
          <p:nvPr>
            <p:ph type="ctrTitle"/>
          </p:nvPr>
        </p:nvSpPr>
        <p:spPr>
          <a:xfrm>
            <a:off x="726672" y="2606636"/>
            <a:ext cx="6467301" cy="5406314"/>
          </a:xfrm>
        </p:spPr>
        <p:txBody>
          <a:bodyPr>
            <a:normAutofit/>
          </a:bodyPr>
          <a:lst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a:lstStyle>
          <a:p>
            <a:r>
              <a:rPr lang="en-GB" sz="4400">
                <a:solidFill>
                  <a:schemeClr val="bg1"/>
                </a:solidFill>
              </a:rPr>
              <a:t>Community Champions Overview  </a:t>
            </a:r>
            <a:br>
              <a:rPr lang="en-GB" sz="4400"/>
            </a:br>
            <a:r>
              <a:rPr lang="en-GB" sz="4400">
                <a:solidFill>
                  <a:schemeClr val="bg1"/>
                </a:solidFill>
                <a:cs typeface="Calibri"/>
              </a:rPr>
              <a:t>September 2022</a:t>
            </a:r>
            <a:br>
              <a:rPr lang="en-GB" sz="4400">
                <a:solidFill>
                  <a:schemeClr val="bg1"/>
                </a:solidFill>
                <a:cs typeface="Calibri"/>
              </a:rPr>
            </a:br>
            <a:r>
              <a:rPr lang="en-GB" sz="4400">
                <a:solidFill>
                  <a:schemeClr val="bg1"/>
                </a:solidFill>
                <a:cs typeface="Calibri"/>
              </a:rPr>
              <a:t>Sarah E Clarke</a:t>
            </a:r>
            <a:br>
              <a:rPr lang="en-GB" sz="4400">
                <a:solidFill>
                  <a:schemeClr val="bg1"/>
                </a:solidFill>
                <a:cs typeface="Calibri"/>
              </a:rPr>
            </a:br>
            <a:r>
              <a:rPr lang="en-GB" sz="4400">
                <a:solidFill>
                  <a:schemeClr val="bg1"/>
                </a:solidFill>
                <a:cs typeface="Calibri"/>
              </a:rPr>
              <a:t>Public Health Healthy Communities Lead</a:t>
            </a:r>
            <a:br>
              <a:rPr lang="en-GB" sz="4400">
                <a:solidFill>
                  <a:schemeClr val="bg1"/>
                </a:solidFill>
                <a:cs typeface="Calibri"/>
              </a:rPr>
            </a:br>
            <a:r>
              <a:rPr lang="en-GB" sz="4400">
                <a:solidFill>
                  <a:schemeClr val="bg1"/>
                </a:solidFill>
                <a:cs typeface="Calibri"/>
              </a:rPr>
              <a:t>Stockport Council</a:t>
            </a:r>
            <a:br>
              <a:rPr lang="en-GB" sz="4400">
                <a:cs typeface="Calibri"/>
              </a:rPr>
            </a:br>
            <a:endParaRPr lang="en-GB" sz="4400">
              <a:solidFill>
                <a:schemeClr val="bg1"/>
              </a:solidFill>
              <a:cs typeface="Calibri"/>
            </a:endParaRPr>
          </a:p>
        </p:txBody>
      </p:sp>
    </p:spTree>
    <p:extLst>
      <p:ext uri="{BB962C8B-B14F-4D97-AF65-F5344CB8AC3E}">
        <p14:creationId xmlns:p14="http://schemas.microsoft.com/office/powerpoint/2010/main" val="313756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92A8-DA35-4C42-840B-26E5A1D2E131}"/>
              </a:ext>
            </a:extLst>
          </p:cNvPr>
          <p:cNvSpPr>
            <a:spLocks noGrp="1"/>
          </p:cNvSpPr>
          <p:nvPr>
            <p:ph type="title"/>
          </p:nvPr>
        </p:nvSpPr>
        <p:spPr>
          <a:xfrm>
            <a:off x="598517" y="595115"/>
            <a:ext cx="6038001" cy="1086804"/>
          </a:xfrm>
        </p:spPr>
        <p:txBody>
          <a:bodyPr>
            <a:normAutofit/>
          </a:bodyPr>
          <a:lstStyle/>
          <a:p>
            <a:r>
              <a:rPr lang="en-GB" sz="2800" b="1">
                <a:latin typeface="Arial"/>
                <a:cs typeface="Arial"/>
              </a:rPr>
              <a:t>Just some of our champion organisations</a:t>
            </a:r>
          </a:p>
        </p:txBody>
      </p:sp>
      <p:pic>
        <p:nvPicPr>
          <p:cNvPr id="4" name="Picture 28" descr="A picture containing logo&#10;&#10;Description automatically generated">
            <a:extLst>
              <a:ext uri="{FF2B5EF4-FFF2-40B4-BE49-F238E27FC236}">
                <a16:creationId xmlns:a16="http://schemas.microsoft.com/office/drawing/2014/main" id="{078C8713-DB91-4906-8096-A50D0F4619EA}"/>
              </a:ext>
            </a:extLst>
          </p:cNvPr>
          <p:cNvPicPr>
            <a:picLocks noChangeAspect="1"/>
          </p:cNvPicPr>
          <p:nvPr/>
        </p:nvPicPr>
        <p:blipFill rotWithShape="1">
          <a:blip r:embed="rId3"/>
          <a:srcRect r="33014" b="-4651"/>
          <a:stretch/>
        </p:blipFill>
        <p:spPr>
          <a:xfrm>
            <a:off x="2947126" y="8405537"/>
            <a:ext cx="7212463" cy="939848"/>
          </a:xfrm>
          <a:prstGeom prst="rect">
            <a:avLst/>
          </a:prstGeom>
        </p:spPr>
      </p:pic>
      <p:pic>
        <p:nvPicPr>
          <p:cNvPr id="11" name="Picture 10">
            <a:extLst>
              <a:ext uri="{FF2B5EF4-FFF2-40B4-BE49-F238E27FC236}">
                <a16:creationId xmlns:a16="http://schemas.microsoft.com/office/drawing/2014/main" id="{0BA5D8D1-9183-413D-92FD-5D80F82A1742}"/>
              </a:ext>
            </a:extLst>
          </p:cNvPr>
          <p:cNvPicPr/>
          <p:nvPr/>
        </p:nvPicPr>
        <p:blipFill>
          <a:blip r:embed="rId4"/>
          <a:stretch>
            <a:fillRect/>
          </a:stretch>
        </p:blipFill>
        <p:spPr>
          <a:xfrm>
            <a:off x="382334" y="7123460"/>
            <a:ext cx="2685010" cy="1759526"/>
          </a:xfrm>
          <a:prstGeom prst="rect">
            <a:avLst/>
          </a:prstGeom>
        </p:spPr>
      </p:pic>
      <p:pic>
        <p:nvPicPr>
          <p:cNvPr id="10" name="Picture 9" descr="Logo, company name&#10;&#10;Description automatically generated">
            <a:extLst>
              <a:ext uri="{FF2B5EF4-FFF2-40B4-BE49-F238E27FC236}">
                <a16:creationId xmlns:a16="http://schemas.microsoft.com/office/drawing/2014/main" id="{4DCCA107-737D-4505-A760-DD5DDCD92926}"/>
              </a:ext>
            </a:extLst>
          </p:cNvPr>
          <p:cNvPicPr>
            <a:picLocks noChangeAspect="1"/>
          </p:cNvPicPr>
          <p:nvPr/>
        </p:nvPicPr>
        <p:blipFill>
          <a:blip r:embed="rId5"/>
          <a:stretch>
            <a:fillRect/>
          </a:stretch>
        </p:blipFill>
        <p:spPr>
          <a:xfrm>
            <a:off x="9569842" y="597574"/>
            <a:ext cx="3774441" cy="1498537"/>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EC40A5F7-8BF3-4033-AB86-B98C74BF12A5}"/>
              </a:ext>
            </a:extLst>
          </p:cNvPr>
          <p:cNvPicPr>
            <a:picLocks noChangeAspect="1"/>
          </p:cNvPicPr>
          <p:nvPr/>
        </p:nvPicPr>
        <p:blipFill>
          <a:blip r:embed="rId6"/>
          <a:stretch>
            <a:fillRect/>
          </a:stretch>
        </p:blipFill>
        <p:spPr>
          <a:xfrm>
            <a:off x="281692" y="433159"/>
            <a:ext cx="3668875" cy="1003861"/>
          </a:xfrm>
          <a:prstGeom prst="rect">
            <a:avLst/>
          </a:prstGeom>
        </p:spPr>
      </p:pic>
      <p:pic>
        <p:nvPicPr>
          <p:cNvPr id="17" name="Picture 16" descr="Diagram&#10;&#10;Description automatically generated">
            <a:extLst>
              <a:ext uri="{FF2B5EF4-FFF2-40B4-BE49-F238E27FC236}">
                <a16:creationId xmlns:a16="http://schemas.microsoft.com/office/drawing/2014/main" id="{0D6588FA-4E6A-44A1-B5DB-9E480492DD28}"/>
              </a:ext>
            </a:extLst>
          </p:cNvPr>
          <p:cNvPicPr>
            <a:picLocks noChangeAspect="1"/>
          </p:cNvPicPr>
          <p:nvPr/>
        </p:nvPicPr>
        <p:blipFill>
          <a:blip r:embed="rId7"/>
          <a:stretch>
            <a:fillRect/>
          </a:stretch>
        </p:blipFill>
        <p:spPr>
          <a:xfrm>
            <a:off x="169972" y="4230194"/>
            <a:ext cx="3350360" cy="187471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F6CC5BE-4170-408B-829B-A64AAB2F9C07}"/>
              </a:ext>
            </a:extLst>
          </p:cNvPr>
          <p:cNvPicPr>
            <a:picLocks noChangeAspect="1"/>
          </p:cNvPicPr>
          <p:nvPr/>
        </p:nvPicPr>
        <p:blipFill>
          <a:blip r:embed="rId8"/>
          <a:stretch>
            <a:fillRect/>
          </a:stretch>
        </p:blipFill>
        <p:spPr>
          <a:xfrm>
            <a:off x="13494043" y="4978992"/>
            <a:ext cx="3437568" cy="1053262"/>
          </a:xfrm>
          <a:prstGeom prst="rect">
            <a:avLst/>
          </a:prstGeom>
        </p:spPr>
      </p:pic>
      <p:pic>
        <p:nvPicPr>
          <p:cNvPr id="23" name="Picture 22" descr="Logo&#10;&#10;Description automatically generated">
            <a:extLst>
              <a:ext uri="{FF2B5EF4-FFF2-40B4-BE49-F238E27FC236}">
                <a16:creationId xmlns:a16="http://schemas.microsoft.com/office/drawing/2014/main" id="{504F891F-B1B4-4E4A-8AB3-94AAFC198121}"/>
              </a:ext>
            </a:extLst>
          </p:cNvPr>
          <p:cNvPicPr>
            <a:picLocks noChangeAspect="1"/>
          </p:cNvPicPr>
          <p:nvPr/>
        </p:nvPicPr>
        <p:blipFill>
          <a:blip r:embed="rId9"/>
          <a:stretch>
            <a:fillRect/>
          </a:stretch>
        </p:blipFill>
        <p:spPr>
          <a:xfrm>
            <a:off x="290935" y="1287463"/>
            <a:ext cx="2454907" cy="1575538"/>
          </a:xfrm>
          <a:prstGeom prst="rect">
            <a:avLst/>
          </a:prstGeom>
        </p:spPr>
      </p:pic>
      <p:pic>
        <p:nvPicPr>
          <p:cNvPr id="25" name="Picture 24" descr="Logo&#10;&#10;Description automatically generated">
            <a:extLst>
              <a:ext uri="{FF2B5EF4-FFF2-40B4-BE49-F238E27FC236}">
                <a16:creationId xmlns:a16="http://schemas.microsoft.com/office/drawing/2014/main" id="{49ADCF3A-32F9-4316-9854-C1920D1E1B9B}"/>
              </a:ext>
            </a:extLst>
          </p:cNvPr>
          <p:cNvPicPr>
            <a:picLocks noChangeAspect="1"/>
          </p:cNvPicPr>
          <p:nvPr/>
        </p:nvPicPr>
        <p:blipFill>
          <a:blip r:embed="rId10"/>
          <a:stretch>
            <a:fillRect/>
          </a:stretch>
        </p:blipFill>
        <p:spPr>
          <a:xfrm>
            <a:off x="642596" y="6104911"/>
            <a:ext cx="4229317" cy="939848"/>
          </a:xfrm>
          <a:prstGeom prst="rect">
            <a:avLst/>
          </a:prstGeom>
        </p:spPr>
      </p:pic>
      <p:pic>
        <p:nvPicPr>
          <p:cNvPr id="27" name="Picture 26" descr="Logo, company name&#10;&#10;Description automatically generated">
            <a:extLst>
              <a:ext uri="{FF2B5EF4-FFF2-40B4-BE49-F238E27FC236}">
                <a16:creationId xmlns:a16="http://schemas.microsoft.com/office/drawing/2014/main" id="{EEA6E07E-E62D-4AF5-A4A9-213E2BB58531}"/>
              </a:ext>
            </a:extLst>
          </p:cNvPr>
          <p:cNvPicPr>
            <a:picLocks noChangeAspect="1"/>
          </p:cNvPicPr>
          <p:nvPr/>
        </p:nvPicPr>
        <p:blipFill>
          <a:blip r:embed="rId11"/>
          <a:stretch>
            <a:fillRect/>
          </a:stretch>
        </p:blipFill>
        <p:spPr>
          <a:xfrm>
            <a:off x="10005853" y="1953315"/>
            <a:ext cx="4066820" cy="1351971"/>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CDA7DECC-92DB-49DC-B408-180AF9D55632}"/>
              </a:ext>
            </a:extLst>
          </p:cNvPr>
          <p:cNvPicPr>
            <a:picLocks noChangeAspect="1"/>
          </p:cNvPicPr>
          <p:nvPr/>
        </p:nvPicPr>
        <p:blipFill>
          <a:blip r:embed="rId12"/>
          <a:stretch>
            <a:fillRect/>
          </a:stretch>
        </p:blipFill>
        <p:spPr>
          <a:xfrm>
            <a:off x="-148074" y="2683286"/>
            <a:ext cx="4486801" cy="1546766"/>
          </a:xfrm>
          <a:prstGeom prst="rect">
            <a:avLst/>
          </a:prstGeom>
        </p:spPr>
      </p:pic>
      <p:pic>
        <p:nvPicPr>
          <p:cNvPr id="33" name="Picture 32" descr="Diagram, venn diagram&#10;&#10;Description automatically generated">
            <a:extLst>
              <a:ext uri="{FF2B5EF4-FFF2-40B4-BE49-F238E27FC236}">
                <a16:creationId xmlns:a16="http://schemas.microsoft.com/office/drawing/2014/main" id="{C9E1C442-12B3-4329-A284-9984E754E775}"/>
              </a:ext>
            </a:extLst>
          </p:cNvPr>
          <p:cNvPicPr>
            <a:picLocks noChangeAspect="1"/>
          </p:cNvPicPr>
          <p:nvPr/>
        </p:nvPicPr>
        <p:blipFill>
          <a:blip r:embed="rId13"/>
          <a:stretch>
            <a:fillRect/>
          </a:stretch>
        </p:blipFill>
        <p:spPr>
          <a:xfrm>
            <a:off x="4050368" y="351370"/>
            <a:ext cx="2594218" cy="2112592"/>
          </a:xfrm>
          <a:prstGeom prst="rect">
            <a:avLst/>
          </a:prstGeom>
        </p:spPr>
      </p:pic>
      <p:pic>
        <p:nvPicPr>
          <p:cNvPr id="5" name="Picture 4">
            <a:extLst>
              <a:ext uri="{FF2B5EF4-FFF2-40B4-BE49-F238E27FC236}">
                <a16:creationId xmlns:a16="http://schemas.microsoft.com/office/drawing/2014/main" id="{11E68F13-EF3A-41CB-8FFF-27D58A0647EC}"/>
              </a:ext>
            </a:extLst>
          </p:cNvPr>
          <p:cNvPicPr>
            <a:picLocks noChangeAspect="1"/>
          </p:cNvPicPr>
          <p:nvPr/>
        </p:nvPicPr>
        <p:blipFill>
          <a:blip r:embed="rId14"/>
          <a:stretch>
            <a:fillRect/>
          </a:stretch>
        </p:blipFill>
        <p:spPr>
          <a:xfrm>
            <a:off x="6636518" y="305387"/>
            <a:ext cx="2254244" cy="2203116"/>
          </a:xfrm>
          <a:prstGeom prst="rect">
            <a:avLst/>
          </a:prstGeom>
        </p:spPr>
      </p:pic>
      <p:pic>
        <p:nvPicPr>
          <p:cNvPr id="6" name="Picture 5" descr="Logo&#10;&#10;Description automatically generated">
            <a:extLst>
              <a:ext uri="{FF2B5EF4-FFF2-40B4-BE49-F238E27FC236}">
                <a16:creationId xmlns:a16="http://schemas.microsoft.com/office/drawing/2014/main" id="{F3F427FD-0B5B-4F84-999E-90916897C0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174715" y="6111405"/>
            <a:ext cx="3652649" cy="1351971"/>
          </a:xfrm>
          <a:prstGeom prst="rect">
            <a:avLst/>
          </a:prstGeom>
        </p:spPr>
      </p:pic>
      <p:pic>
        <p:nvPicPr>
          <p:cNvPr id="3" name="Picture 6">
            <a:extLst>
              <a:ext uri="{FF2B5EF4-FFF2-40B4-BE49-F238E27FC236}">
                <a16:creationId xmlns:a16="http://schemas.microsoft.com/office/drawing/2014/main" id="{F6D15CA6-EF87-46C2-B1B7-0EB96010DB1F}"/>
              </a:ext>
            </a:extLst>
          </p:cNvPr>
          <p:cNvPicPr>
            <a:picLocks noChangeAspect="1"/>
          </p:cNvPicPr>
          <p:nvPr/>
        </p:nvPicPr>
        <p:blipFill>
          <a:blip r:embed="rId16"/>
          <a:stretch>
            <a:fillRect/>
          </a:stretch>
        </p:blipFill>
        <p:spPr>
          <a:xfrm>
            <a:off x="13953144" y="1457148"/>
            <a:ext cx="2743200" cy="2743200"/>
          </a:xfrm>
          <a:prstGeom prst="rect">
            <a:avLst/>
          </a:prstGeom>
        </p:spPr>
      </p:pic>
      <p:pic>
        <p:nvPicPr>
          <p:cNvPr id="7" name="Picture 7">
            <a:extLst>
              <a:ext uri="{FF2B5EF4-FFF2-40B4-BE49-F238E27FC236}">
                <a16:creationId xmlns:a16="http://schemas.microsoft.com/office/drawing/2014/main" id="{176DE0A4-9109-43A5-B807-2E0F4063F151}"/>
              </a:ext>
            </a:extLst>
          </p:cNvPr>
          <p:cNvPicPr>
            <a:picLocks noChangeAspect="1"/>
          </p:cNvPicPr>
          <p:nvPr/>
        </p:nvPicPr>
        <p:blipFill>
          <a:blip r:embed="rId17"/>
          <a:stretch>
            <a:fillRect/>
          </a:stretch>
        </p:blipFill>
        <p:spPr>
          <a:xfrm>
            <a:off x="13500443" y="843353"/>
            <a:ext cx="2743200" cy="607332"/>
          </a:xfrm>
          <a:prstGeom prst="rect">
            <a:avLst/>
          </a:prstGeom>
        </p:spPr>
      </p:pic>
      <p:pic>
        <p:nvPicPr>
          <p:cNvPr id="9" name="Picture 8" descr="Logo&#10;&#10;Description automatically generated">
            <a:extLst>
              <a:ext uri="{FF2B5EF4-FFF2-40B4-BE49-F238E27FC236}">
                <a16:creationId xmlns:a16="http://schemas.microsoft.com/office/drawing/2014/main" id="{AEB2A429-C9A8-4167-9A25-71CFBF095D8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57917" y="4114729"/>
            <a:ext cx="1564837" cy="1564837"/>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E008EDC1-FEBE-4919-AD2D-AB5C994D9A6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48901" y="1839787"/>
            <a:ext cx="1799517" cy="1123809"/>
          </a:xfrm>
          <a:prstGeom prst="rect">
            <a:avLst/>
          </a:prstGeom>
        </p:spPr>
      </p:pic>
      <p:pic>
        <p:nvPicPr>
          <p:cNvPr id="22" name="Picture 21" descr="Logo&#10;&#10;Description automatically generated">
            <a:extLst>
              <a:ext uri="{FF2B5EF4-FFF2-40B4-BE49-F238E27FC236}">
                <a16:creationId xmlns:a16="http://schemas.microsoft.com/office/drawing/2014/main" id="{C74BE738-6F8F-4707-B6E3-F3DDE9E592A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539851" y="3584350"/>
            <a:ext cx="3059497" cy="1275433"/>
          </a:xfrm>
          <a:prstGeom prst="rect">
            <a:avLst/>
          </a:prstGeom>
        </p:spPr>
      </p:pic>
      <p:pic>
        <p:nvPicPr>
          <p:cNvPr id="12" name="Picture 11" descr="Logo&#10;&#10;Description automatically generated">
            <a:extLst>
              <a:ext uri="{FF2B5EF4-FFF2-40B4-BE49-F238E27FC236}">
                <a16:creationId xmlns:a16="http://schemas.microsoft.com/office/drawing/2014/main" id="{E44B1623-E029-4307-8E5C-4C34C304FB5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038255" y="7250925"/>
            <a:ext cx="2525431" cy="1493917"/>
          </a:xfrm>
          <a:prstGeom prst="rect">
            <a:avLst/>
          </a:prstGeom>
        </p:spPr>
      </p:pic>
      <p:sp>
        <p:nvSpPr>
          <p:cNvPr id="8" name="Heart 7">
            <a:extLst>
              <a:ext uri="{FF2B5EF4-FFF2-40B4-BE49-F238E27FC236}">
                <a16:creationId xmlns:a16="http://schemas.microsoft.com/office/drawing/2014/main" id="{6DA84762-E78B-C8A3-0055-EB4A032892B7}"/>
              </a:ext>
            </a:extLst>
          </p:cNvPr>
          <p:cNvSpPr/>
          <p:nvPr/>
        </p:nvSpPr>
        <p:spPr>
          <a:xfrm>
            <a:off x="4876800" y="2753264"/>
            <a:ext cx="7165672" cy="6420923"/>
          </a:xfrm>
          <a:prstGeom prst="heart">
            <a:avLst/>
          </a:prstGeom>
          <a:solidFill>
            <a:srgbClr val="D7A4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cs typeface="Calibri"/>
            </a:endParaRPr>
          </a:p>
          <a:p>
            <a:pPr algn="ctr"/>
            <a:endParaRPr lang="en-GB" sz="3200">
              <a:cs typeface="Calibri"/>
            </a:endParaRPr>
          </a:p>
          <a:p>
            <a:pPr algn="ctr"/>
            <a:endParaRPr lang="en-GB" sz="3200">
              <a:cs typeface="Calibri"/>
            </a:endParaRPr>
          </a:p>
          <a:p>
            <a:pPr algn="ctr"/>
            <a:endParaRPr lang="en-GB" sz="3200">
              <a:cs typeface="Calibri"/>
            </a:endParaRPr>
          </a:p>
          <a:p>
            <a:pPr algn="ctr"/>
            <a:r>
              <a:rPr lang="en-GB" sz="3600" b="1">
                <a:cs typeface="Calibri"/>
              </a:rPr>
              <a:t>Please join us</a:t>
            </a:r>
          </a:p>
          <a:p>
            <a:pPr algn="ctr"/>
            <a:r>
              <a:rPr lang="en-GB" sz="3600" b="1">
                <a:cs typeface="Calibri"/>
              </a:rPr>
              <a:t> </a:t>
            </a:r>
            <a:r>
              <a:rPr lang="en-GB" sz="3600" b="1">
                <a:cs typeface="Calibri"/>
                <a:hlinkClick r:id="rId22"/>
              </a:rPr>
              <a:t>communitychampions@stockport.gov.uk</a:t>
            </a:r>
            <a:endParaRPr lang="en-GB" sz="3600" b="1">
              <a:cs typeface="Calibri"/>
            </a:endParaRPr>
          </a:p>
          <a:p>
            <a:pPr algn="ctr"/>
            <a:endParaRPr lang="en-GB" sz="3600" b="1">
              <a:cs typeface="Calibri"/>
            </a:endParaRPr>
          </a:p>
          <a:p>
            <a:pPr algn="ctr"/>
            <a:r>
              <a:rPr lang="en-GB" sz="3600" b="1">
                <a:cs typeface="Calibri"/>
              </a:rPr>
              <a:t>Tel 07800 617535</a:t>
            </a:r>
          </a:p>
          <a:p>
            <a:pPr algn="ctr"/>
            <a:endParaRPr lang="en-GB" sz="3600" b="1">
              <a:cs typeface="Calibri"/>
            </a:endParaRPr>
          </a:p>
          <a:p>
            <a:pPr algn="ctr"/>
            <a:r>
              <a:rPr lang="en-GB" sz="3600" b="1">
                <a:ea typeface="+mn-lt"/>
                <a:cs typeface="+mn-lt"/>
              </a:rPr>
              <a:t>Thank you </a:t>
            </a:r>
          </a:p>
          <a:p>
            <a:pPr algn="ctr"/>
            <a:endParaRPr lang="en-GB" sz="3200">
              <a:cs typeface="Calibri"/>
            </a:endParaRPr>
          </a:p>
        </p:txBody>
      </p:sp>
    </p:spTree>
    <p:extLst>
      <p:ext uri="{BB962C8B-B14F-4D97-AF65-F5344CB8AC3E}">
        <p14:creationId xmlns:p14="http://schemas.microsoft.com/office/powerpoint/2010/main" val="237732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00A37-99CD-4489-AC7A-53EB711B9473}"/>
              </a:ext>
            </a:extLst>
          </p:cNvPr>
          <p:cNvSpPr>
            <a:spLocks noGrp="1"/>
          </p:cNvSpPr>
          <p:nvPr>
            <p:ph idx="1"/>
          </p:nvPr>
        </p:nvSpPr>
        <p:spPr>
          <a:xfrm>
            <a:off x="1173480" y="1795885"/>
            <a:ext cx="15344086" cy="6851863"/>
          </a:xfrm>
        </p:spPr>
        <p:txBody>
          <a:bodyPr vert="horz" lIns="91440" tIns="45720" rIns="91440" bIns="45720" rtlCol="0" anchor="t">
            <a:noAutofit/>
          </a:bodyPr>
          <a:lstStyle/>
          <a:p>
            <a:pPr fontAlgn="base"/>
            <a:r>
              <a:rPr lang="en-US" sz="3600">
                <a:solidFill>
                  <a:srgbClr val="000000"/>
                </a:solidFill>
                <a:latin typeface="Calibri"/>
                <a:cs typeface="Arial"/>
              </a:rPr>
              <a:t>Community champions –are people who want to help improve peoples health and wellbeing </a:t>
            </a:r>
          </a:p>
          <a:p>
            <a:r>
              <a:rPr lang="en-US" sz="3600" b="1">
                <a:solidFill>
                  <a:schemeClr val="accent1"/>
                </a:solidFill>
                <a:latin typeface="Calibri"/>
                <a:cs typeface="Arial"/>
              </a:rPr>
              <a:t>How?</a:t>
            </a:r>
          </a:p>
          <a:p>
            <a:r>
              <a:rPr lang="en-US" sz="3600">
                <a:solidFill>
                  <a:srgbClr val="000000"/>
                </a:solidFill>
                <a:latin typeface="Calibri"/>
                <a:cs typeface="Arial"/>
              </a:rPr>
              <a:t>By  sharing information about health and wellbeing - vaccine info, cancer prevention, how to be more active, where to get help if feeling low, struggling with money and much more </a:t>
            </a:r>
            <a:endParaRPr lang="en-US" sz="3600">
              <a:latin typeface="Calibri"/>
            </a:endParaRPr>
          </a:p>
          <a:p>
            <a:r>
              <a:rPr lang="en-US" sz="3600">
                <a:latin typeface="Calibri"/>
                <a:cs typeface="Arial"/>
              </a:rPr>
              <a:t>Finding out what people and communities need and what their questions are and feeding them back to Public Health.</a:t>
            </a:r>
          </a:p>
          <a:p>
            <a:r>
              <a:rPr lang="en-US" sz="3600">
                <a:solidFill>
                  <a:srgbClr val="000000"/>
                </a:solidFill>
                <a:latin typeface="Calibri"/>
                <a:cs typeface="Arial"/>
              </a:rPr>
              <a:t>Helping to shape Stockport's services so that they are easier to use.  Helping to understand where there are gaps in support.</a:t>
            </a:r>
            <a:endParaRPr lang="en-US" sz="3600">
              <a:solidFill>
                <a:srgbClr val="000000"/>
              </a:solidFill>
              <a:latin typeface="Calibri"/>
            </a:endParaRPr>
          </a:p>
          <a:p>
            <a:r>
              <a:rPr lang="en-US" sz="3600">
                <a:solidFill>
                  <a:srgbClr val="000000"/>
                </a:solidFill>
                <a:latin typeface="Calibri"/>
                <a:cs typeface="Arial"/>
              </a:rPr>
              <a:t>Sharing stories of  what our community champions and communities are doing to improve people's health and wellbeing </a:t>
            </a:r>
            <a:endParaRPr lang="en-US" sz="3600" b="0" i="0">
              <a:solidFill>
                <a:srgbClr val="000000"/>
              </a:solidFill>
              <a:effectLst/>
              <a:latin typeface="Calibri"/>
              <a:cs typeface="Arial"/>
            </a:endParaRPr>
          </a:p>
        </p:txBody>
      </p:sp>
      <p:sp>
        <p:nvSpPr>
          <p:cNvPr id="3" name="Title 2">
            <a:extLst>
              <a:ext uri="{FF2B5EF4-FFF2-40B4-BE49-F238E27FC236}">
                <a16:creationId xmlns:a16="http://schemas.microsoft.com/office/drawing/2014/main" id="{4EC1FB46-B5B5-4916-87F7-32E37CFE8F5B}"/>
              </a:ext>
            </a:extLst>
          </p:cNvPr>
          <p:cNvSpPr>
            <a:spLocks noGrp="1"/>
          </p:cNvSpPr>
          <p:nvPr>
            <p:ph type="title"/>
          </p:nvPr>
        </p:nvSpPr>
        <p:spPr>
          <a:xfrm>
            <a:off x="1173480" y="511176"/>
            <a:ext cx="16491950" cy="1531633"/>
          </a:xfrm>
        </p:spPr>
        <p:txBody>
          <a:bodyPr>
            <a:normAutofit/>
          </a:bodyPr>
          <a:lstStyle/>
          <a:p>
            <a:r>
              <a:rPr lang="en-GB" sz="4450" b="1">
                <a:solidFill>
                  <a:schemeClr val="accent5"/>
                </a:solidFill>
                <a:latin typeface="Arial"/>
                <a:cs typeface="Arial"/>
              </a:rPr>
              <a:t>What are  community champions? </a:t>
            </a:r>
          </a:p>
        </p:txBody>
      </p:sp>
    </p:spTree>
    <p:extLst>
      <p:ext uri="{BB962C8B-B14F-4D97-AF65-F5344CB8AC3E}">
        <p14:creationId xmlns:p14="http://schemas.microsoft.com/office/powerpoint/2010/main" val="409692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3408-5618-4271-BEEA-59CB4B08DF50}"/>
              </a:ext>
            </a:extLst>
          </p:cNvPr>
          <p:cNvSpPr>
            <a:spLocks noGrp="1"/>
          </p:cNvSpPr>
          <p:nvPr>
            <p:ph type="title"/>
          </p:nvPr>
        </p:nvSpPr>
        <p:spPr>
          <a:xfrm>
            <a:off x="1173480" y="330404"/>
            <a:ext cx="14721840" cy="1365750"/>
          </a:xfrm>
        </p:spPr>
        <p:txBody>
          <a:bodyPr>
            <a:noAutofit/>
          </a:bodyPr>
          <a:lstStyle/>
          <a:p>
            <a:pPr>
              <a:lnSpc>
                <a:spcPct val="107000"/>
              </a:lnSpc>
              <a:spcAft>
                <a:spcPts val="800"/>
              </a:spcAft>
            </a:pPr>
            <a:r>
              <a:rPr lang="en-GB" sz="4450" b="1">
                <a:latin typeface="Arial"/>
                <a:ea typeface="Calibri" panose="020F0502020204030204" pitchFamily="34" charset="0"/>
                <a:cs typeface="Arial"/>
              </a:rPr>
              <a:t>About the programme</a:t>
            </a:r>
            <a:endParaRPr lang="en-GB" sz="4450" b="1">
              <a:effectLst/>
              <a:latin typeface="Arial"/>
              <a:ea typeface="Calibri" panose="020F0502020204030204" pitchFamily="34" charset="0"/>
              <a:cs typeface="Arial"/>
            </a:endParaRPr>
          </a:p>
        </p:txBody>
      </p:sp>
      <p:sp>
        <p:nvSpPr>
          <p:cNvPr id="4" name="Content Placeholder 2">
            <a:extLst>
              <a:ext uri="{FF2B5EF4-FFF2-40B4-BE49-F238E27FC236}">
                <a16:creationId xmlns:a16="http://schemas.microsoft.com/office/drawing/2014/main" id="{A001E3DF-8CA6-4148-9E6D-DA562211D470}"/>
              </a:ext>
            </a:extLst>
          </p:cNvPr>
          <p:cNvSpPr>
            <a:spLocks noGrp="1"/>
          </p:cNvSpPr>
          <p:nvPr>
            <p:ph idx="1"/>
          </p:nvPr>
        </p:nvSpPr>
        <p:spPr>
          <a:xfrm>
            <a:off x="986665" y="1612220"/>
            <a:ext cx="11585012" cy="7585733"/>
          </a:xfrm>
        </p:spPr>
        <p:txBody>
          <a:bodyPr vert="horz" lIns="91440" tIns="45720" rIns="91440" bIns="45720" rtlCol="0" anchor="t">
            <a:noAutofit/>
          </a:bodyPr>
          <a:lstStyle/>
          <a:p>
            <a:r>
              <a:rPr lang="en-US" sz="3200">
                <a:latin typeface="Calibri"/>
                <a:cs typeface="Arial"/>
              </a:rPr>
              <a:t>Set up in  2021 partnership between Council and voluntary Sector  - original aim to connect to people most at risk from Covid19 to reduce the impact of the pandemic on themselves and those around them. Now focus on general health  and wellbeing ​</a:t>
            </a:r>
          </a:p>
          <a:p>
            <a:r>
              <a:rPr lang="en-US" sz="3200">
                <a:latin typeface="Calibri"/>
                <a:cs typeface="Arial"/>
              </a:rPr>
              <a:t>All welcome to become community champions. Individuals can join but if possible we like them to be supported by a Community Champion </a:t>
            </a:r>
            <a:r>
              <a:rPr lang="en-US" sz="3200" err="1">
                <a:latin typeface="Calibri"/>
                <a:cs typeface="Arial"/>
              </a:rPr>
              <a:t>Organisation</a:t>
            </a:r>
            <a:r>
              <a:rPr lang="en-US" sz="3200">
                <a:latin typeface="Calibri"/>
                <a:cs typeface="Arial"/>
              </a:rPr>
              <a:t>.</a:t>
            </a:r>
          </a:p>
          <a:p>
            <a:r>
              <a:rPr lang="en-US" sz="3200">
                <a:latin typeface="Calibri"/>
                <a:cs typeface="Arial"/>
              </a:rPr>
              <a:t>We recruit  </a:t>
            </a:r>
            <a:r>
              <a:rPr lang="en-US" sz="3200" err="1">
                <a:latin typeface="Calibri"/>
                <a:cs typeface="Arial"/>
              </a:rPr>
              <a:t>Organisations</a:t>
            </a:r>
            <a:r>
              <a:rPr lang="en-US" sz="3200">
                <a:latin typeface="Calibri"/>
                <a:cs typeface="Arial"/>
              </a:rPr>
              <a:t> to become   Community Champion </a:t>
            </a:r>
            <a:r>
              <a:rPr lang="en-US" sz="3200" err="1">
                <a:latin typeface="Calibri"/>
                <a:cs typeface="Arial"/>
              </a:rPr>
              <a:t>Organisations</a:t>
            </a:r>
            <a:r>
              <a:rPr lang="en-US" sz="3200">
                <a:latin typeface="Calibri"/>
                <a:cs typeface="Arial"/>
              </a:rPr>
              <a:t>  (see next slides)</a:t>
            </a:r>
          </a:p>
          <a:p>
            <a:r>
              <a:rPr lang="en-US" sz="3200">
                <a:latin typeface="Calibri"/>
                <a:cs typeface="Arial"/>
              </a:rPr>
              <a:t>Particularly want to connect to people who  support our local  e</a:t>
            </a:r>
            <a:r>
              <a:rPr lang="en-GB" sz="3200" err="1">
                <a:latin typeface="Calibri"/>
                <a:cs typeface="Arial"/>
              </a:rPr>
              <a:t>thnically</a:t>
            </a:r>
            <a:r>
              <a:rPr lang="en-GB" sz="3200">
                <a:latin typeface="Calibri"/>
                <a:cs typeface="Arial"/>
              </a:rPr>
              <a:t> diverse communities; </a:t>
            </a:r>
            <a:r>
              <a:rPr lang="en-US" sz="3200">
                <a:latin typeface="Calibri"/>
                <a:cs typeface="Arial"/>
              </a:rPr>
              <a:t>​​disabled people;​​ </a:t>
            </a:r>
            <a:r>
              <a:rPr lang="en-US" sz="3200" err="1">
                <a:latin typeface="Calibri"/>
                <a:cs typeface="Arial"/>
              </a:rPr>
              <a:t>carers</a:t>
            </a:r>
            <a:r>
              <a:rPr lang="en-US" sz="3200">
                <a:latin typeface="Calibri"/>
                <a:cs typeface="Arial"/>
              </a:rPr>
              <a:t>;​​ refugees + asylum seekers,​​ at-risk elderly community; ​​at-risk young people​</a:t>
            </a:r>
          </a:p>
          <a:p>
            <a:r>
              <a:rPr lang="en-US" sz="3200">
                <a:solidFill>
                  <a:srgbClr val="000000"/>
                </a:solidFill>
                <a:latin typeface="Calibri"/>
                <a:cs typeface="Arial"/>
              </a:rPr>
              <a:t>Its informal, flexible and designed to work alongside any other work and volunteering commitments</a:t>
            </a:r>
          </a:p>
          <a:p>
            <a:endParaRPr lang="en-US" sz="3200">
              <a:solidFill>
                <a:srgbClr val="000000"/>
              </a:solidFill>
              <a:latin typeface="Calibri"/>
              <a:cs typeface="Arial"/>
            </a:endParaRPr>
          </a:p>
        </p:txBody>
      </p:sp>
      <p:pic>
        <p:nvPicPr>
          <p:cNvPr id="6" name="Picture 5">
            <a:extLst>
              <a:ext uri="{FF2B5EF4-FFF2-40B4-BE49-F238E27FC236}">
                <a16:creationId xmlns:a16="http://schemas.microsoft.com/office/drawing/2014/main" id="{0ED026D3-A073-4705-A4CE-3C9FC8BAAEE2}"/>
              </a:ext>
            </a:extLst>
          </p:cNvPr>
          <p:cNvPicPr>
            <a:picLocks noChangeAspect="1"/>
          </p:cNvPicPr>
          <p:nvPr/>
        </p:nvPicPr>
        <p:blipFill>
          <a:blip r:embed="rId3"/>
          <a:stretch>
            <a:fillRect/>
          </a:stretch>
        </p:blipFill>
        <p:spPr>
          <a:xfrm>
            <a:off x="12526820" y="2316943"/>
            <a:ext cx="4211857" cy="5682311"/>
          </a:xfrm>
          <a:prstGeom prst="rect">
            <a:avLst/>
          </a:prstGeom>
        </p:spPr>
      </p:pic>
    </p:spTree>
    <p:extLst>
      <p:ext uri="{BB962C8B-B14F-4D97-AF65-F5344CB8AC3E}">
        <p14:creationId xmlns:p14="http://schemas.microsoft.com/office/powerpoint/2010/main" val="325903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9A8F-1824-4843-9528-DFDEF5422766}"/>
              </a:ext>
            </a:extLst>
          </p:cNvPr>
          <p:cNvSpPr>
            <a:spLocks noGrp="1"/>
          </p:cNvSpPr>
          <p:nvPr>
            <p:ph type="title"/>
          </p:nvPr>
        </p:nvSpPr>
        <p:spPr>
          <a:xfrm>
            <a:off x="306926" y="209464"/>
            <a:ext cx="16770098" cy="1332453"/>
          </a:xfrm>
        </p:spPr>
        <p:txBody>
          <a:bodyPr>
            <a:noAutofit/>
          </a:bodyPr>
          <a:lstStyle/>
          <a:p>
            <a:r>
              <a:rPr lang="en-GB" sz="4800" b="1">
                <a:latin typeface="Calibri"/>
                <a:cs typeface="Arial"/>
              </a:rPr>
              <a:t>A community champion organisation commits  to ..</a:t>
            </a:r>
            <a:r>
              <a:rPr lang="en-GB" sz="4800">
                <a:latin typeface="Calibri"/>
                <a:cs typeface="Arial"/>
              </a:rPr>
              <a:t>.</a:t>
            </a:r>
            <a:endParaRPr lang="en-GB" sz="4800" b="1">
              <a:latin typeface="Calibri"/>
              <a:cs typeface="Arial"/>
            </a:endParaRPr>
          </a:p>
        </p:txBody>
      </p:sp>
      <p:sp>
        <p:nvSpPr>
          <p:cNvPr id="3" name="Content Placeholder 2">
            <a:extLst>
              <a:ext uri="{FF2B5EF4-FFF2-40B4-BE49-F238E27FC236}">
                <a16:creationId xmlns:a16="http://schemas.microsoft.com/office/drawing/2014/main" id="{581FBBDC-EABF-499E-97D0-0063F5DD9BF4}"/>
              </a:ext>
            </a:extLst>
          </p:cNvPr>
          <p:cNvSpPr>
            <a:spLocks noGrp="1"/>
          </p:cNvSpPr>
          <p:nvPr>
            <p:ph idx="1"/>
          </p:nvPr>
        </p:nvSpPr>
        <p:spPr>
          <a:xfrm>
            <a:off x="7941102" y="1556160"/>
            <a:ext cx="8496832" cy="6423639"/>
          </a:xfrm>
        </p:spPr>
        <p:txBody>
          <a:bodyPr vert="horz" lIns="91440" tIns="45720" rIns="91440" bIns="45720" rtlCol="0" anchor="t">
            <a:noAutofit/>
          </a:bodyPr>
          <a:lstStyle/>
          <a:p>
            <a:pPr indent="-457200" fontAlgn="base">
              <a:lnSpc>
                <a:spcPct val="100000"/>
              </a:lnSpc>
              <a:spcBef>
                <a:spcPts val="0"/>
              </a:spcBef>
              <a:buFont typeface="Arial,Sans-Serif" panose="020B0604020202020204" pitchFamily="34" charset="0"/>
            </a:pPr>
            <a:r>
              <a:rPr lang="en-US" sz="3200">
                <a:solidFill>
                  <a:srgbClr val="000000"/>
                </a:solidFill>
                <a:latin typeface="Calibri"/>
                <a:cs typeface="Arial"/>
              </a:rPr>
              <a:t>Share local insight and experience from your  Champions</a:t>
            </a:r>
            <a:endParaRPr lang="en-GB" sz="3200">
              <a:latin typeface="Calibri"/>
              <a:cs typeface="Arial"/>
            </a:endParaRPr>
          </a:p>
          <a:p>
            <a:pPr indent="-457200">
              <a:lnSpc>
                <a:spcPct val="100000"/>
              </a:lnSpc>
              <a:spcBef>
                <a:spcPts val="0"/>
              </a:spcBef>
              <a:buFont typeface="Arial,Sans-Serif" panose="020B0604020202020204" pitchFamily="34" charset="0"/>
            </a:pPr>
            <a:endParaRPr lang="en-US" sz="3200">
              <a:solidFill>
                <a:srgbClr val="000000"/>
              </a:solidFill>
              <a:latin typeface="Calibri"/>
              <a:cs typeface="Arial"/>
            </a:endParaRPr>
          </a:p>
          <a:p>
            <a:r>
              <a:rPr lang="en-US" sz="3200">
                <a:solidFill>
                  <a:srgbClr val="000000"/>
                </a:solidFill>
                <a:latin typeface="Calibri"/>
                <a:cs typeface="Arial"/>
              </a:rPr>
              <a:t>Support your  champions (workforce and volunteers)  to attend  a welcome session and any further training</a:t>
            </a:r>
            <a:r>
              <a:rPr lang="en-GB" sz="3200">
                <a:solidFill>
                  <a:srgbClr val="000000"/>
                </a:solidFill>
                <a:latin typeface="Calibri"/>
                <a:cs typeface="Arial"/>
              </a:rPr>
              <a:t>​ champions are interested in</a:t>
            </a:r>
            <a:endParaRPr lang="en-GB" sz="3200">
              <a:latin typeface="Calibri"/>
            </a:endParaRPr>
          </a:p>
          <a:p>
            <a:endParaRPr lang="en-GB" sz="3200">
              <a:solidFill>
                <a:srgbClr val="000000"/>
              </a:solidFill>
              <a:latin typeface="Calibri"/>
              <a:cs typeface="Arial"/>
            </a:endParaRPr>
          </a:p>
          <a:p>
            <a:pPr fontAlgn="base"/>
            <a:r>
              <a:rPr lang="en-US" sz="3200">
                <a:solidFill>
                  <a:srgbClr val="000000"/>
                </a:solidFill>
                <a:latin typeface="Calibri"/>
                <a:cs typeface="Arial"/>
              </a:rPr>
              <a:t>Help shape how health and wellbeing messages are developed and delivered</a:t>
            </a:r>
            <a:endParaRPr lang="en-GB" sz="3200">
              <a:solidFill>
                <a:srgbClr val="000000"/>
              </a:solidFill>
              <a:latin typeface="Calibri"/>
              <a:cs typeface="Arial"/>
            </a:endParaRPr>
          </a:p>
          <a:p>
            <a:endParaRPr lang="en-US" sz="3200">
              <a:solidFill>
                <a:srgbClr val="000000"/>
              </a:solidFill>
              <a:latin typeface="Calibri"/>
              <a:cs typeface="Arial"/>
            </a:endParaRPr>
          </a:p>
          <a:p>
            <a:pPr fontAlgn="base"/>
            <a:r>
              <a:rPr lang="en-US" sz="3200">
                <a:solidFill>
                  <a:srgbClr val="000000"/>
                </a:solidFill>
                <a:latin typeface="Calibri"/>
                <a:cs typeface="Arial"/>
              </a:rPr>
              <a:t>Provide feedback on Champions</a:t>
            </a:r>
            <a:endParaRPr lang="en-GB" sz="3200" err="1">
              <a:solidFill>
                <a:srgbClr val="000000"/>
              </a:solidFill>
              <a:latin typeface="Calibri"/>
              <a:cs typeface="Arial"/>
            </a:endParaRPr>
          </a:p>
          <a:p>
            <a:pPr marL="0" indent="0">
              <a:buNone/>
            </a:pPr>
            <a:r>
              <a:rPr lang="en-US" sz="3200">
                <a:solidFill>
                  <a:srgbClr val="000000"/>
                </a:solidFill>
                <a:latin typeface="Calibri"/>
                <a:cs typeface="Arial"/>
              </a:rPr>
              <a:t> </a:t>
            </a:r>
            <a:r>
              <a:rPr lang="en-US" sz="3200" err="1">
                <a:solidFill>
                  <a:srgbClr val="000000"/>
                </a:solidFill>
                <a:latin typeface="Calibri"/>
                <a:cs typeface="Arial"/>
              </a:rPr>
              <a:t>Programme</a:t>
            </a:r>
            <a:endParaRPr lang="en-GB" sz="3200" err="1">
              <a:solidFill>
                <a:srgbClr val="000000"/>
              </a:solidFill>
              <a:latin typeface="Calibri"/>
              <a:cs typeface="Arial"/>
            </a:endParaRPr>
          </a:p>
          <a:p>
            <a:endParaRPr lang="en-GB"/>
          </a:p>
        </p:txBody>
      </p:sp>
      <p:sp>
        <p:nvSpPr>
          <p:cNvPr id="5" name="TextBox 4">
            <a:extLst>
              <a:ext uri="{FF2B5EF4-FFF2-40B4-BE49-F238E27FC236}">
                <a16:creationId xmlns:a16="http://schemas.microsoft.com/office/drawing/2014/main" id="{AEFA9B57-E171-4D27-AD6C-FE5950D6E324}"/>
              </a:ext>
            </a:extLst>
          </p:cNvPr>
          <p:cNvSpPr txBox="1"/>
          <p:nvPr/>
        </p:nvSpPr>
        <p:spPr>
          <a:xfrm>
            <a:off x="306926" y="1737314"/>
            <a:ext cx="7432894" cy="6817251"/>
          </a:xfrm>
          <a:prstGeom prst="rect">
            <a:avLst/>
          </a:prstGeom>
          <a:noFill/>
        </p:spPr>
        <p:txBody>
          <a:bodyPr wrap="square" lIns="91440" tIns="45720" rIns="91440" bIns="45720" rtlCol="0" anchor="t">
            <a:spAutoFit/>
          </a:bodyPr>
          <a:lstStyle/>
          <a:p>
            <a:pPr fontAlgn="base"/>
            <a:endParaRPr lang="en-GB" sz="3200">
              <a:ea typeface="+mn-lt"/>
              <a:cs typeface="+mn-lt"/>
            </a:endParaRPr>
          </a:p>
          <a:p>
            <a:pPr marL="457200" indent="-457200">
              <a:buFont typeface="Arial"/>
              <a:buChar char="•"/>
            </a:pPr>
            <a:r>
              <a:rPr lang="en-GB" sz="3200">
                <a:ea typeface="+mn-lt"/>
                <a:cs typeface="+mn-lt"/>
              </a:rPr>
              <a:t>support  Community Champions to promote health and wellbeing by  ....</a:t>
            </a:r>
          </a:p>
          <a:p>
            <a:pPr marL="457200" indent="-457200">
              <a:buFont typeface="Arial" panose="020B0604020202020204" pitchFamily="34" charset="0"/>
              <a:buChar char="•"/>
            </a:pPr>
            <a:endParaRPr lang="en-US" sz="3200">
              <a:solidFill>
                <a:srgbClr val="000000"/>
              </a:solidFill>
              <a:latin typeface="Calibri"/>
              <a:cs typeface="Arial"/>
            </a:endParaRPr>
          </a:p>
          <a:p>
            <a:pPr marL="457200" indent="-457200">
              <a:buFont typeface="Arial" panose="020B0604020202020204" pitchFamily="34" charset="0"/>
              <a:buChar char="•"/>
            </a:pPr>
            <a:r>
              <a:rPr lang="en-US" sz="3200">
                <a:solidFill>
                  <a:srgbClr val="000000"/>
                </a:solidFill>
                <a:latin typeface="Calibri"/>
                <a:cs typeface="Arial"/>
              </a:rPr>
              <a:t>Being  a trusted point of information</a:t>
            </a:r>
            <a:endParaRPr lang="en-US" sz="3200">
              <a:solidFill>
                <a:srgbClr val="000000"/>
              </a:solidFill>
              <a:latin typeface="Calibri"/>
              <a:cs typeface="Calibri"/>
            </a:endParaRPr>
          </a:p>
          <a:p>
            <a:pPr marL="457200" indent="-457200">
              <a:buFont typeface="Arial" panose="020B0604020202020204" pitchFamily="34" charset="0"/>
              <a:buChar char="•"/>
            </a:pPr>
            <a:endParaRPr lang="en-US" sz="3200">
              <a:solidFill>
                <a:srgbClr val="000000"/>
              </a:solidFill>
              <a:latin typeface="Calibri"/>
              <a:cs typeface="Arial"/>
            </a:endParaRPr>
          </a:p>
          <a:p>
            <a:pPr marL="457200" indent="-457200">
              <a:buFont typeface="Arial" panose="020B0604020202020204" pitchFamily="34" charset="0"/>
              <a:buChar char="•"/>
            </a:pPr>
            <a:r>
              <a:rPr lang="en-US" sz="3200">
                <a:solidFill>
                  <a:srgbClr val="000000"/>
                </a:solidFill>
                <a:latin typeface="Calibri"/>
                <a:cs typeface="Arial"/>
              </a:rPr>
              <a:t>Helping to  share this amongst your community champions – whether  workers or volunteers</a:t>
            </a:r>
            <a:endParaRPr lang="en-US" sz="3200">
              <a:latin typeface="Calibri"/>
              <a:cs typeface="Calibri"/>
            </a:endParaRPr>
          </a:p>
          <a:p>
            <a:pPr marL="457200" indent="-457200" fontAlgn="base">
              <a:buFont typeface="Arial" panose="020B0604020202020204" pitchFamily="34" charset="0"/>
              <a:buChar char="•"/>
            </a:pPr>
            <a:endParaRPr lang="en-US" sz="3200">
              <a:solidFill>
                <a:srgbClr val="000000"/>
              </a:solidFill>
              <a:latin typeface="Calibri"/>
              <a:cs typeface="Arial" panose="020B0604020202020204" pitchFamily="34" charset="0"/>
            </a:endParaRPr>
          </a:p>
          <a:p>
            <a:pPr marL="457200" indent="-457200" fontAlgn="base">
              <a:buFont typeface="Arial" panose="020B0604020202020204" pitchFamily="34" charset="0"/>
              <a:buChar char="•"/>
            </a:pPr>
            <a:r>
              <a:rPr lang="en-US" sz="3200">
                <a:solidFill>
                  <a:srgbClr val="000000"/>
                </a:solidFill>
                <a:latin typeface="Calibri"/>
                <a:cs typeface="Arial"/>
              </a:rPr>
              <a:t>Promote the Champions scheme to encourage others to become Champions</a:t>
            </a:r>
          </a:p>
          <a:p>
            <a:pPr marL="457200" indent="-457200" fontAlgn="base">
              <a:buFont typeface="Arial" panose="020B0604020202020204" pitchFamily="34" charset="0"/>
              <a:buChar char="•"/>
            </a:pPr>
            <a:endParaRPr lang="en-US" sz="3200">
              <a:solidFill>
                <a:srgbClr val="000000"/>
              </a:solidFill>
              <a:latin typeface="Calibri"/>
              <a:cs typeface="Arial" panose="020B0604020202020204" pitchFamily="34" charset="0"/>
            </a:endParaRPr>
          </a:p>
          <a:p>
            <a:endParaRPr lang="en-GB">
              <a:solidFill>
                <a:srgbClr val="000000"/>
              </a:solidFill>
              <a:latin typeface="Calibri" panose="020F0502020204030204"/>
              <a:cs typeface="Calibri" panose="020F0502020204030204"/>
            </a:endParaRPr>
          </a:p>
        </p:txBody>
      </p:sp>
      <p:pic>
        <p:nvPicPr>
          <p:cNvPr id="7" name="Picture 6">
            <a:extLst>
              <a:ext uri="{FF2B5EF4-FFF2-40B4-BE49-F238E27FC236}">
                <a16:creationId xmlns:a16="http://schemas.microsoft.com/office/drawing/2014/main" id="{A2A0A353-E714-4E41-A786-593D325E1650}"/>
              </a:ext>
            </a:extLst>
          </p:cNvPr>
          <p:cNvPicPr/>
          <p:nvPr/>
        </p:nvPicPr>
        <p:blipFill>
          <a:blip r:embed="rId3"/>
          <a:stretch>
            <a:fillRect/>
          </a:stretch>
        </p:blipFill>
        <p:spPr>
          <a:xfrm>
            <a:off x="14150093" y="7103331"/>
            <a:ext cx="2685010" cy="1759526"/>
          </a:xfrm>
          <a:prstGeom prst="rect">
            <a:avLst/>
          </a:prstGeom>
        </p:spPr>
      </p:pic>
    </p:spTree>
    <p:extLst>
      <p:ext uri="{BB962C8B-B14F-4D97-AF65-F5344CB8AC3E}">
        <p14:creationId xmlns:p14="http://schemas.microsoft.com/office/powerpoint/2010/main" val="4916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9A8F-1824-4843-9528-DFDEF5422766}"/>
              </a:ext>
            </a:extLst>
          </p:cNvPr>
          <p:cNvSpPr>
            <a:spLocks noGrp="1"/>
          </p:cNvSpPr>
          <p:nvPr>
            <p:ph type="title"/>
          </p:nvPr>
        </p:nvSpPr>
        <p:spPr>
          <a:xfrm>
            <a:off x="306926" y="1095109"/>
            <a:ext cx="14777396" cy="3184257"/>
          </a:xfrm>
        </p:spPr>
        <p:txBody>
          <a:bodyPr>
            <a:noAutofit/>
          </a:bodyPr>
          <a:lstStyle/>
          <a:p>
            <a:pPr marL="285750" indent="-285750">
              <a:spcBef>
                <a:spcPts val="1400"/>
              </a:spcBef>
              <a:buFont typeface="Arial"/>
              <a:buChar char="•"/>
            </a:pPr>
            <a:r>
              <a:rPr lang="en-GB" sz="4800" b="1">
                <a:latin typeface="Calibri"/>
                <a:cs typeface="Arial"/>
              </a:rPr>
              <a:t> </a:t>
            </a:r>
            <a:br>
              <a:rPr lang="en-GB" sz="4800" b="1">
                <a:latin typeface="Calibri"/>
                <a:cs typeface="Arial"/>
              </a:rPr>
            </a:br>
            <a:br>
              <a:rPr lang="en-GB" sz="4800" b="1">
                <a:latin typeface="Calibri"/>
                <a:cs typeface="Arial"/>
              </a:rPr>
            </a:br>
            <a:br>
              <a:rPr lang="en-GB" sz="4800" b="1">
                <a:latin typeface="Calibri"/>
                <a:cs typeface="Arial"/>
              </a:rPr>
            </a:br>
            <a:br>
              <a:rPr lang="en-GB" sz="4800" b="1">
                <a:latin typeface="Calibri"/>
                <a:cs typeface="Arial"/>
              </a:rPr>
            </a:br>
            <a:br>
              <a:rPr lang="en-GB" sz="4800" b="1">
                <a:latin typeface="Calibri"/>
                <a:cs typeface="Arial"/>
              </a:rPr>
            </a:br>
            <a:r>
              <a:rPr lang="en-GB" sz="5400" b="1">
                <a:latin typeface="Calibri"/>
                <a:cs typeface="Arial"/>
              </a:rPr>
              <a:t>  </a:t>
            </a:r>
            <a:r>
              <a:rPr lang="en-GB" sz="5400" b="1">
                <a:solidFill>
                  <a:srgbClr val="01A99E"/>
                </a:solidFill>
                <a:latin typeface="Calibri"/>
                <a:cs typeface="Arial"/>
              </a:rPr>
              <a:t>We can support you....</a:t>
            </a:r>
            <a:br>
              <a:rPr lang="en-GB" sz="5400" b="1">
                <a:latin typeface="Calibri"/>
                <a:cs typeface="Arial"/>
              </a:rPr>
            </a:br>
            <a:r>
              <a:rPr lang="en-GB" sz="5400" b="1">
                <a:solidFill>
                  <a:srgbClr val="01A99E"/>
                </a:solidFill>
                <a:latin typeface="Calibri"/>
                <a:cs typeface="Arial"/>
              </a:rPr>
              <a:t> </a:t>
            </a:r>
            <a:br>
              <a:rPr lang="en-GB" sz="5400" b="1">
                <a:latin typeface="Calibri"/>
                <a:cs typeface="Arial"/>
              </a:rPr>
            </a:br>
            <a:r>
              <a:rPr lang="en-US" sz="5400" b="1">
                <a:solidFill>
                  <a:srgbClr val="01A99E"/>
                </a:solidFill>
                <a:latin typeface="Calibri"/>
                <a:cs typeface="Arial"/>
              </a:rPr>
              <a:t>Public health provide the messages, materials and named contact for any support needed or feedback you want to give.</a:t>
            </a:r>
          </a:p>
          <a:p>
            <a:br>
              <a:rPr lang="en-GB" sz="5400" b="1">
                <a:latin typeface="Calibri"/>
                <a:cs typeface="Arial"/>
              </a:rPr>
            </a:br>
            <a:br>
              <a:rPr lang="en-GB" sz="5400" b="1">
                <a:latin typeface="Calibri"/>
                <a:cs typeface="Arial"/>
              </a:rPr>
            </a:br>
            <a:r>
              <a:rPr lang="en-GB" sz="5400" b="1">
                <a:latin typeface="Calibri"/>
                <a:cs typeface="Arial"/>
              </a:rPr>
              <a:t>   </a:t>
            </a:r>
          </a:p>
        </p:txBody>
      </p:sp>
      <p:pic>
        <p:nvPicPr>
          <p:cNvPr id="7" name="Picture 6">
            <a:extLst>
              <a:ext uri="{FF2B5EF4-FFF2-40B4-BE49-F238E27FC236}">
                <a16:creationId xmlns:a16="http://schemas.microsoft.com/office/drawing/2014/main" id="{A2A0A353-E714-4E41-A786-593D325E1650}"/>
              </a:ext>
            </a:extLst>
          </p:cNvPr>
          <p:cNvPicPr/>
          <p:nvPr/>
        </p:nvPicPr>
        <p:blipFill>
          <a:blip r:embed="rId3"/>
          <a:stretch>
            <a:fillRect/>
          </a:stretch>
        </p:blipFill>
        <p:spPr>
          <a:xfrm>
            <a:off x="14150093" y="7103331"/>
            <a:ext cx="2685010" cy="1759526"/>
          </a:xfrm>
          <a:prstGeom prst="rect">
            <a:avLst/>
          </a:prstGeom>
        </p:spPr>
      </p:pic>
      <p:sp>
        <p:nvSpPr>
          <p:cNvPr id="8" name="TextBox 7">
            <a:extLst>
              <a:ext uri="{FF2B5EF4-FFF2-40B4-BE49-F238E27FC236}">
                <a16:creationId xmlns:a16="http://schemas.microsoft.com/office/drawing/2014/main" id="{39BF33FE-B379-3D1C-1DFE-ED7CCFAE917D}"/>
              </a:ext>
            </a:extLst>
          </p:cNvPr>
          <p:cNvSpPr txBox="1"/>
          <p:nvPr/>
        </p:nvSpPr>
        <p:spPr>
          <a:xfrm>
            <a:off x="826751" y="6100736"/>
            <a:ext cx="1283775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rgbClr val="01A99E"/>
                </a:solidFill>
              </a:rPr>
              <a:t>Sharing </a:t>
            </a:r>
            <a:r>
              <a:rPr lang="en-GB" sz="5400" b="1">
                <a:solidFill>
                  <a:srgbClr val="C00000"/>
                </a:solidFill>
              </a:rPr>
              <a:t>your</a:t>
            </a:r>
            <a:r>
              <a:rPr lang="en-GB" sz="5400" b="1">
                <a:solidFill>
                  <a:srgbClr val="01A99E"/>
                </a:solidFill>
              </a:rPr>
              <a:t> messages, questions, request for comments and insight  with our Champions network. </a:t>
            </a:r>
            <a:r>
              <a:rPr lang="en-GB" b="1">
                <a:solidFill>
                  <a:srgbClr val="01A99E"/>
                </a:solidFill>
              </a:rPr>
              <a:t>​</a:t>
            </a:r>
          </a:p>
        </p:txBody>
      </p:sp>
      <p:sp>
        <p:nvSpPr>
          <p:cNvPr id="9" name="TextBox 8">
            <a:extLst>
              <a:ext uri="{FF2B5EF4-FFF2-40B4-BE49-F238E27FC236}">
                <a16:creationId xmlns:a16="http://schemas.microsoft.com/office/drawing/2014/main" id="{9CC7C460-E04F-9A60-4BA6-AD4B75BC7F94}"/>
              </a:ext>
            </a:extLst>
          </p:cNvPr>
          <p:cNvSpPr txBox="1"/>
          <p:nvPr/>
        </p:nvSpPr>
        <p:spPr>
          <a:xfrm>
            <a:off x="533399" y="4642555"/>
            <a:ext cx="14875933" cy="8692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1431914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92A8-DA35-4C42-840B-26E5A1D2E131}"/>
              </a:ext>
            </a:extLst>
          </p:cNvPr>
          <p:cNvSpPr>
            <a:spLocks noGrp="1"/>
          </p:cNvSpPr>
          <p:nvPr>
            <p:ph type="title"/>
          </p:nvPr>
        </p:nvSpPr>
        <p:spPr>
          <a:xfrm>
            <a:off x="598517" y="595115"/>
            <a:ext cx="6038001" cy="1086804"/>
          </a:xfrm>
        </p:spPr>
        <p:txBody>
          <a:bodyPr>
            <a:normAutofit/>
          </a:bodyPr>
          <a:lstStyle/>
          <a:p>
            <a:r>
              <a:rPr lang="en-GB" sz="2800" b="1">
                <a:latin typeface="Arial"/>
                <a:cs typeface="Arial"/>
              </a:rPr>
              <a:t>Just some of our champion organisations</a:t>
            </a:r>
          </a:p>
        </p:txBody>
      </p:sp>
      <p:pic>
        <p:nvPicPr>
          <p:cNvPr id="4" name="Picture 28" descr="A picture containing logo&#10;&#10;Description automatically generated">
            <a:extLst>
              <a:ext uri="{FF2B5EF4-FFF2-40B4-BE49-F238E27FC236}">
                <a16:creationId xmlns:a16="http://schemas.microsoft.com/office/drawing/2014/main" id="{078C8713-DB91-4906-8096-A50D0F4619EA}"/>
              </a:ext>
            </a:extLst>
          </p:cNvPr>
          <p:cNvPicPr>
            <a:picLocks noChangeAspect="1"/>
          </p:cNvPicPr>
          <p:nvPr/>
        </p:nvPicPr>
        <p:blipFill rotWithShape="1">
          <a:blip r:embed="rId3"/>
          <a:srcRect r="33014" b="-4651"/>
          <a:stretch/>
        </p:blipFill>
        <p:spPr>
          <a:xfrm>
            <a:off x="3832771" y="8002971"/>
            <a:ext cx="7212463" cy="939848"/>
          </a:xfrm>
          <a:prstGeom prst="rect">
            <a:avLst/>
          </a:prstGeom>
        </p:spPr>
      </p:pic>
      <p:pic>
        <p:nvPicPr>
          <p:cNvPr id="11" name="Picture 10">
            <a:extLst>
              <a:ext uri="{FF2B5EF4-FFF2-40B4-BE49-F238E27FC236}">
                <a16:creationId xmlns:a16="http://schemas.microsoft.com/office/drawing/2014/main" id="{0BA5D8D1-9183-413D-92FD-5D80F82A1742}"/>
              </a:ext>
            </a:extLst>
          </p:cNvPr>
          <p:cNvPicPr/>
          <p:nvPr/>
        </p:nvPicPr>
        <p:blipFill>
          <a:blip r:embed="rId4"/>
          <a:stretch>
            <a:fillRect/>
          </a:stretch>
        </p:blipFill>
        <p:spPr>
          <a:xfrm>
            <a:off x="764772" y="7405256"/>
            <a:ext cx="2685010" cy="1759526"/>
          </a:xfrm>
          <a:prstGeom prst="rect">
            <a:avLst/>
          </a:prstGeom>
        </p:spPr>
      </p:pic>
      <p:pic>
        <p:nvPicPr>
          <p:cNvPr id="10" name="Picture 9" descr="Logo, company name&#10;&#10;Description automatically generated">
            <a:extLst>
              <a:ext uri="{FF2B5EF4-FFF2-40B4-BE49-F238E27FC236}">
                <a16:creationId xmlns:a16="http://schemas.microsoft.com/office/drawing/2014/main" id="{4DCCA107-737D-4505-A760-DD5DDCD92926}"/>
              </a:ext>
            </a:extLst>
          </p:cNvPr>
          <p:cNvPicPr>
            <a:picLocks noChangeAspect="1"/>
          </p:cNvPicPr>
          <p:nvPr/>
        </p:nvPicPr>
        <p:blipFill>
          <a:blip r:embed="rId5"/>
          <a:stretch>
            <a:fillRect/>
          </a:stretch>
        </p:blipFill>
        <p:spPr>
          <a:xfrm>
            <a:off x="9187404" y="758600"/>
            <a:ext cx="3774441" cy="1498537"/>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EC40A5F7-8BF3-4033-AB86-B98C74BF12A5}"/>
              </a:ext>
            </a:extLst>
          </p:cNvPr>
          <p:cNvPicPr>
            <a:picLocks noChangeAspect="1"/>
          </p:cNvPicPr>
          <p:nvPr/>
        </p:nvPicPr>
        <p:blipFill>
          <a:blip r:embed="rId6"/>
          <a:stretch>
            <a:fillRect/>
          </a:stretch>
        </p:blipFill>
        <p:spPr>
          <a:xfrm>
            <a:off x="764772" y="1761627"/>
            <a:ext cx="3668875" cy="1003861"/>
          </a:xfrm>
          <a:prstGeom prst="rect">
            <a:avLst/>
          </a:prstGeom>
        </p:spPr>
      </p:pic>
      <p:pic>
        <p:nvPicPr>
          <p:cNvPr id="17" name="Picture 16" descr="Diagram&#10;&#10;Description automatically generated">
            <a:extLst>
              <a:ext uri="{FF2B5EF4-FFF2-40B4-BE49-F238E27FC236}">
                <a16:creationId xmlns:a16="http://schemas.microsoft.com/office/drawing/2014/main" id="{0D6588FA-4E6A-44A1-B5DB-9E480492DD28}"/>
              </a:ext>
            </a:extLst>
          </p:cNvPr>
          <p:cNvPicPr>
            <a:picLocks noChangeAspect="1"/>
          </p:cNvPicPr>
          <p:nvPr/>
        </p:nvPicPr>
        <p:blipFill>
          <a:blip r:embed="rId7"/>
          <a:stretch>
            <a:fillRect/>
          </a:stretch>
        </p:blipFill>
        <p:spPr>
          <a:xfrm>
            <a:off x="4537814" y="4572375"/>
            <a:ext cx="3350360" cy="187471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F6CC5BE-4170-408B-829B-A64AAB2F9C07}"/>
              </a:ext>
            </a:extLst>
          </p:cNvPr>
          <p:cNvPicPr>
            <a:picLocks noChangeAspect="1"/>
          </p:cNvPicPr>
          <p:nvPr/>
        </p:nvPicPr>
        <p:blipFill>
          <a:blip r:embed="rId8"/>
          <a:stretch>
            <a:fillRect/>
          </a:stretch>
        </p:blipFill>
        <p:spPr>
          <a:xfrm>
            <a:off x="7777605" y="6770411"/>
            <a:ext cx="3437568" cy="1053262"/>
          </a:xfrm>
          <a:prstGeom prst="rect">
            <a:avLst/>
          </a:prstGeom>
        </p:spPr>
      </p:pic>
      <p:pic>
        <p:nvPicPr>
          <p:cNvPr id="23" name="Picture 22" descr="Logo&#10;&#10;Description automatically generated">
            <a:extLst>
              <a:ext uri="{FF2B5EF4-FFF2-40B4-BE49-F238E27FC236}">
                <a16:creationId xmlns:a16="http://schemas.microsoft.com/office/drawing/2014/main" id="{504F891F-B1B4-4E4A-8AB3-94AAFC198121}"/>
              </a:ext>
            </a:extLst>
          </p:cNvPr>
          <p:cNvPicPr>
            <a:picLocks noChangeAspect="1"/>
          </p:cNvPicPr>
          <p:nvPr/>
        </p:nvPicPr>
        <p:blipFill>
          <a:blip r:embed="rId9"/>
          <a:stretch>
            <a:fillRect/>
          </a:stretch>
        </p:blipFill>
        <p:spPr>
          <a:xfrm>
            <a:off x="1377864" y="2857471"/>
            <a:ext cx="2454907" cy="1575538"/>
          </a:xfrm>
          <a:prstGeom prst="rect">
            <a:avLst/>
          </a:prstGeom>
        </p:spPr>
      </p:pic>
      <p:pic>
        <p:nvPicPr>
          <p:cNvPr id="25" name="Picture 24" descr="Logo&#10;&#10;Description automatically generated">
            <a:extLst>
              <a:ext uri="{FF2B5EF4-FFF2-40B4-BE49-F238E27FC236}">
                <a16:creationId xmlns:a16="http://schemas.microsoft.com/office/drawing/2014/main" id="{49ADCF3A-32F9-4316-9854-C1920D1E1B9B}"/>
              </a:ext>
            </a:extLst>
          </p:cNvPr>
          <p:cNvPicPr>
            <a:picLocks noChangeAspect="1"/>
          </p:cNvPicPr>
          <p:nvPr/>
        </p:nvPicPr>
        <p:blipFill>
          <a:blip r:embed="rId10"/>
          <a:stretch>
            <a:fillRect/>
          </a:stretch>
        </p:blipFill>
        <p:spPr>
          <a:xfrm>
            <a:off x="1306830" y="6447092"/>
            <a:ext cx="4229317" cy="939848"/>
          </a:xfrm>
          <a:prstGeom prst="rect">
            <a:avLst/>
          </a:prstGeom>
        </p:spPr>
      </p:pic>
      <p:pic>
        <p:nvPicPr>
          <p:cNvPr id="27" name="Picture 26" descr="Logo, company name&#10;&#10;Description automatically generated">
            <a:extLst>
              <a:ext uri="{FF2B5EF4-FFF2-40B4-BE49-F238E27FC236}">
                <a16:creationId xmlns:a16="http://schemas.microsoft.com/office/drawing/2014/main" id="{EEA6E07E-E62D-4AF5-A4A9-213E2BB58531}"/>
              </a:ext>
            </a:extLst>
          </p:cNvPr>
          <p:cNvPicPr>
            <a:picLocks noChangeAspect="1"/>
          </p:cNvPicPr>
          <p:nvPr/>
        </p:nvPicPr>
        <p:blipFill>
          <a:blip r:embed="rId11"/>
          <a:stretch>
            <a:fillRect/>
          </a:stretch>
        </p:blipFill>
        <p:spPr>
          <a:xfrm>
            <a:off x="7751483" y="2557164"/>
            <a:ext cx="4066820" cy="1351971"/>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CDA7DECC-92DB-49DC-B408-180AF9D55632}"/>
              </a:ext>
            </a:extLst>
          </p:cNvPr>
          <p:cNvPicPr>
            <a:picLocks noChangeAspect="1"/>
          </p:cNvPicPr>
          <p:nvPr/>
        </p:nvPicPr>
        <p:blipFill>
          <a:blip r:embed="rId12"/>
          <a:stretch>
            <a:fillRect/>
          </a:stretch>
        </p:blipFill>
        <p:spPr>
          <a:xfrm>
            <a:off x="294749" y="4474705"/>
            <a:ext cx="4486801" cy="1546766"/>
          </a:xfrm>
          <a:prstGeom prst="rect">
            <a:avLst/>
          </a:prstGeom>
        </p:spPr>
      </p:pic>
      <p:pic>
        <p:nvPicPr>
          <p:cNvPr id="33" name="Picture 32" descr="Diagram, venn diagram&#10;&#10;Description automatically generated">
            <a:extLst>
              <a:ext uri="{FF2B5EF4-FFF2-40B4-BE49-F238E27FC236}">
                <a16:creationId xmlns:a16="http://schemas.microsoft.com/office/drawing/2014/main" id="{C9E1C442-12B3-4329-A284-9984E754E775}"/>
              </a:ext>
            </a:extLst>
          </p:cNvPr>
          <p:cNvPicPr>
            <a:picLocks noChangeAspect="1"/>
          </p:cNvPicPr>
          <p:nvPr/>
        </p:nvPicPr>
        <p:blipFill>
          <a:blip r:embed="rId13"/>
          <a:stretch>
            <a:fillRect/>
          </a:stretch>
        </p:blipFill>
        <p:spPr>
          <a:xfrm>
            <a:off x="4271779" y="2183045"/>
            <a:ext cx="2594218" cy="2112592"/>
          </a:xfrm>
          <a:prstGeom prst="rect">
            <a:avLst/>
          </a:prstGeom>
        </p:spPr>
      </p:pic>
      <p:pic>
        <p:nvPicPr>
          <p:cNvPr id="5" name="Picture 4">
            <a:extLst>
              <a:ext uri="{FF2B5EF4-FFF2-40B4-BE49-F238E27FC236}">
                <a16:creationId xmlns:a16="http://schemas.microsoft.com/office/drawing/2014/main" id="{11E68F13-EF3A-41CB-8FFF-27D58A0647EC}"/>
              </a:ext>
            </a:extLst>
          </p:cNvPr>
          <p:cNvPicPr>
            <a:picLocks noChangeAspect="1"/>
          </p:cNvPicPr>
          <p:nvPr/>
        </p:nvPicPr>
        <p:blipFill>
          <a:blip r:embed="rId14"/>
          <a:stretch>
            <a:fillRect/>
          </a:stretch>
        </p:blipFill>
        <p:spPr>
          <a:xfrm>
            <a:off x="6636518" y="305387"/>
            <a:ext cx="2254244" cy="2203116"/>
          </a:xfrm>
          <a:prstGeom prst="rect">
            <a:avLst/>
          </a:prstGeom>
        </p:spPr>
      </p:pic>
      <p:pic>
        <p:nvPicPr>
          <p:cNvPr id="6" name="Picture 5" descr="Logo&#10;&#10;Description automatically generated">
            <a:extLst>
              <a:ext uri="{FF2B5EF4-FFF2-40B4-BE49-F238E27FC236}">
                <a16:creationId xmlns:a16="http://schemas.microsoft.com/office/drawing/2014/main" id="{F3F427FD-0B5B-4F84-999E-90916897C0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651379" y="6876280"/>
            <a:ext cx="3652649" cy="1351971"/>
          </a:xfrm>
          <a:prstGeom prst="rect">
            <a:avLst/>
          </a:prstGeom>
        </p:spPr>
      </p:pic>
      <p:pic>
        <p:nvPicPr>
          <p:cNvPr id="3" name="Picture 6">
            <a:extLst>
              <a:ext uri="{FF2B5EF4-FFF2-40B4-BE49-F238E27FC236}">
                <a16:creationId xmlns:a16="http://schemas.microsoft.com/office/drawing/2014/main" id="{F6D15CA6-EF87-46C2-B1B7-0EB96010DB1F}"/>
              </a:ext>
            </a:extLst>
          </p:cNvPr>
          <p:cNvPicPr>
            <a:picLocks noChangeAspect="1"/>
          </p:cNvPicPr>
          <p:nvPr/>
        </p:nvPicPr>
        <p:blipFill>
          <a:blip r:embed="rId16"/>
          <a:stretch>
            <a:fillRect/>
          </a:stretch>
        </p:blipFill>
        <p:spPr>
          <a:xfrm>
            <a:off x="13872631" y="2765488"/>
            <a:ext cx="2743200" cy="2743200"/>
          </a:xfrm>
          <a:prstGeom prst="rect">
            <a:avLst/>
          </a:prstGeom>
        </p:spPr>
      </p:pic>
      <p:pic>
        <p:nvPicPr>
          <p:cNvPr id="7" name="Picture 7">
            <a:extLst>
              <a:ext uri="{FF2B5EF4-FFF2-40B4-BE49-F238E27FC236}">
                <a16:creationId xmlns:a16="http://schemas.microsoft.com/office/drawing/2014/main" id="{176DE0A4-9109-43A5-B807-2E0F4063F151}"/>
              </a:ext>
            </a:extLst>
          </p:cNvPr>
          <p:cNvPicPr>
            <a:picLocks noChangeAspect="1"/>
          </p:cNvPicPr>
          <p:nvPr/>
        </p:nvPicPr>
        <p:blipFill>
          <a:blip r:embed="rId17"/>
          <a:stretch>
            <a:fillRect/>
          </a:stretch>
        </p:blipFill>
        <p:spPr>
          <a:xfrm>
            <a:off x="13560828" y="1406945"/>
            <a:ext cx="2743200" cy="607332"/>
          </a:xfrm>
          <a:prstGeom prst="rect">
            <a:avLst/>
          </a:prstGeom>
        </p:spPr>
      </p:pic>
      <p:pic>
        <p:nvPicPr>
          <p:cNvPr id="9" name="Picture 8" descr="Logo&#10;&#10;Description automatically generated">
            <a:extLst>
              <a:ext uri="{FF2B5EF4-FFF2-40B4-BE49-F238E27FC236}">
                <a16:creationId xmlns:a16="http://schemas.microsoft.com/office/drawing/2014/main" id="{AEB2A429-C9A8-4167-9A25-71CFBF095D8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3970" y="5221786"/>
            <a:ext cx="1564837" cy="1564837"/>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E008EDC1-FEBE-4919-AD2D-AB5C994D9A6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7769" y="3973387"/>
            <a:ext cx="1799517" cy="1123809"/>
          </a:xfrm>
          <a:prstGeom prst="rect">
            <a:avLst/>
          </a:prstGeom>
        </p:spPr>
      </p:pic>
      <p:pic>
        <p:nvPicPr>
          <p:cNvPr id="22" name="Picture 21" descr="Logo&#10;&#10;Description automatically generated">
            <a:extLst>
              <a:ext uri="{FF2B5EF4-FFF2-40B4-BE49-F238E27FC236}">
                <a16:creationId xmlns:a16="http://schemas.microsoft.com/office/drawing/2014/main" id="{C74BE738-6F8F-4707-B6E3-F3DDE9E592A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2787" y="3805762"/>
            <a:ext cx="3059497" cy="1275433"/>
          </a:xfrm>
          <a:prstGeom prst="rect">
            <a:avLst/>
          </a:prstGeom>
        </p:spPr>
      </p:pic>
      <p:pic>
        <p:nvPicPr>
          <p:cNvPr id="12" name="Picture 11" descr="Logo&#10;&#10;Description automatically generated">
            <a:extLst>
              <a:ext uri="{FF2B5EF4-FFF2-40B4-BE49-F238E27FC236}">
                <a16:creationId xmlns:a16="http://schemas.microsoft.com/office/drawing/2014/main" id="{E44B1623-E029-4307-8E5C-4C34C304FB5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31199" y="5097196"/>
            <a:ext cx="2525431" cy="1493917"/>
          </a:xfrm>
          <a:prstGeom prst="rect">
            <a:avLst/>
          </a:prstGeom>
        </p:spPr>
      </p:pic>
    </p:spTree>
    <p:extLst>
      <p:ext uri="{BB962C8B-B14F-4D97-AF65-F5344CB8AC3E}">
        <p14:creationId xmlns:p14="http://schemas.microsoft.com/office/powerpoint/2010/main" val="294222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3408-5618-4271-BEEA-59CB4B08DF50}"/>
              </a:ext>
            </a:extLst>
          </p:cNvPr>
          <p:cNvSpPr>
            <a:spLocks noGrp="1"/>
          </p:cNvSpPr>
          <p:nvPr>
            <p:ph type="title"/>
          </p:nvPr>
        </p:nvSpPr>
        <p:spPr>
          <a:xfrm>
            <a:off x="1173480" y="511176"/>
            <a:ext cx="15577550" cy="973933"/>
          </a:xfrm>
        </p:spPr>
        <p:txBody>
          <a:bodyPr>
            <a:normAutofit/>
          </a:bodyPr>
          <a:lstStyle/>
          <a:p>
            <a:pPr>
              <a:lnSpc>
                <a:spcPct val="107000"/>
              </a:lnSpc>
              <a:spcAft>
                <a:spcPts val="800"/>
              </a:spcAft>
            </a:pPr>
            <a:r>
              <a:rPr lang="en-GB" sz="4800" b="1">
                <a:latin typeface="Arial"/>
                <a:ea typeface="Calibri" panose="020F0502020204030204" pitchFamily="34" charset="0"/>
                <a:cs typeface="Arial"/>
              </a:rPr>
              <a:t>Who is involved and what have they been doing? </a:t>
            </a:r>
            <a:endParaRPr lang="en-GB" sz="4800">
              <a:effectLst/>
              <a:latin typeface="Arial"/>
              <a:ea typeface="Calibri" panose="020F0502020204030204" pitchFamily="34" charset="0"/>
              <a:cs typeface="Arial"/>
            </a:endParaRPr>
          </a:p>
        </p:txBody>
      </p:sp>
      <p:sp>
        <p:nvSpPr>
          <p:cNvPr id="5" name="Content Placeholder 4">
            <a:extLst>
              <a:ext uri="{FF2B5EF4-FFF2-40B4-BE49-F238E27FC236}">
                <a16:creationId xmlns:a16="http://schemas.microsoft.com/office/drawing/2014/main" id="{5024B4BE-934D-4B69-A44A-D3F1CCCC1D58}"/>
              </a:ext>
            </a:extLst>
          </p:cNvPr>
          <p:cNvSpPr>
            <a:spLocks noGrp="1"/>
          </p:cNvSpPr>
          <p:nvPr>
            <p:ph idx="1"/>
          </p:nvPr>
        </p:nvSpPr>
        <p:spPr>
          <a:xfrm>
            <a:off x="1173478" y="2024783"/>
            <a:ext cx="16078201" cy="6594534"/>
          </a:xfrm>
        </p:spPr>
        <p:txBody>
          <a:bodyPr vert="horz" lIns="91440" tIns="45720" rIns="91440" bIns="45720" rtlCol="0" anchor="t">
            <a:normAutofit/>
          </a:bodyPr>
          <a:lstStyle/>
          <a:p>
            <a:pPr>
              <a:lnSpc>
                <a:spcPct val="100000"/>
              </a:lnSpc>
            </a:pPr>
            <a:r>
              <a:rPr lang="en-GB" sz="2800">
                <a:latin typeface="Arial"/>
                <a:cs typeface="Arial"/>
              </a:rPr>
              <a:t>46+ organisations involved – from  larger “anchor” organisations to  small community groups.</a:t>
            </a:r>
          </a:p>
          <a:p>
            <a:pPr>
              <a:lnSpc>
                <a:spcPct val="100000"/>
              </a:lnSpc>
            </a:pPr>
            <a:r>
              <a:rPr lang="en-GB" sz="2800">
                <a:latin typeface="Arial"/>
                <a:cs typeface="Arial"/>
              </a:rPr>
              <a:t>Activity has included: developing borough-wide networks for communities,  proactive wellbeing checks with people on wating lists for counselling or who have disengaged from services such as SPARC; community advice drop ins; radio broadcasts produced by young people; social groups; cooking, art and gardening activities; new sports activities for young people; outreach to local community through leaflet drops.</a:t>
            </a:r>
          </a:p>
          <a:p>
            <a:pPr>
              <a:lnSpc>
                <a:spcPct val="100000"/>
              </a:lnSpc>
            </a:pPr>
            <a:r>
              <a:rPr lang="en-GB" sz="2800">
                <a:latin typeface="Arial"/>
                <a:cs typeface="Arial"/>
              </a:rPr>
              <a:t>Lots of scope for different activities under community champions umbrella</a:t>
            </a:r>
          </a:p>
          <a:p>
            <a:pPr>
              <a:lnSpc>
                <a:spcPct val="100000"/>
              </a:lnSpc>
            </a:pPr>
            <a:endParaRPr lang="en-GB" sz="2000" b="1" kern="1600">
              <a:effectLst/>
              <a:ea typeface="Times New Roman" panose="02020603050405020304" pitchFamily="18" charset="0"/>
            </a:endParaRPr>
          </a:p>
        </p:txBody>
      </p:sp>
      <p:pic>
        <p:nvPicPr>
          <p:cNvPr id="4" name="Picture 6">
            <a:extLst>
              <a:ext uri="{FF2B5EF4-FFF2-40B4-BE49-F238E27FC236}">
                <a16:creationId xmlns:a16="http://schemas.microsoft.com/office/drawing/2014/main" id="{6C9C7440-CD64-46BB-8251-DB403B12C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42" y="5543033"/>
            <a:ext cx="4307840" cy="3247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43900C0F-3813-4B63-B68F-8EB6698F7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9202" y="5548238"/>
            <a:ext cx="4307840" cy="32623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9A78EC3-3C06-45A3-ADA7-A72869613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46021" y="4677516"/>
            <a:ext cx="2557153" cy="338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91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18AE-C783-4EF1-9D39-C06BA5ECAA76}"/>
              </a:ext>
            </a:extLst>
          </p:cNvPr>
          <p:cNvSpPr>
            <a:spLocks noGrp="1"/>
          </p:cNvSpPr>
          <p:nvPr>
            <p:ph type="title"/>
          </p:nvPr>
        </p:nvSpPr>
        <p:spPr>
          <a:xfrm>
            <a:off x="598517" y="511176"/>
            <a:ext cx="15993687" cy="960437"/>
          </a:xfrm>
        </p:spPr>
        <p:txBody>
          <a:bodyPr>
            <a:normAutofit fontScale="90000"/>
          </a:bodyPr>
          <a:lstStyle/>
          <a:p>
            <a:r>
              <a:rPr lang="en-GB">
                <a:latin typeface="Arial"/>
                <a:cs typeface="Arial"/>
              </a:rPr>
              <a:t>Some Public Health Priorities</a:t>
            </a:r>
            <a:endParaRPr lang="en-GB">
              <a:latin typeface="Arial"/>
            </a:endParaRPr>
          </a:p>
        </p:txBody>
      </p:sp>
      <p:graphicFrame>
        <p:nvGraphicFramePr>
          <p:cNvPr id="4" name="Content Placeholder 3">
            <a:extLst>
              <a:ext uri="{FF2B5EF4-FFF2-40B4-BE49-F238E27FC236}">
                <a16:creationId xmlns:a16="http://schemas.microsoft.com/office/drawing/2014/main" id="{176E5DDD-C260-42FA-BC5D-723738F237C8}"/>
              </a:ext>
            </a:extLst>
          </p:cNvPr>
          <p:cNvGraphicFramePr>
            <a:graphicFrameLocks noGrp="1"/>
          </p:cNvGraphicFramePr>
          <p:nvPr>
            <p:ph idx="1"/>
            <p:extLst>
              <p:ext uri="{D42A27DB-BD31-4B8C-83A1-F6EECF244321}">
                <p14:modId xmlns:p14="http://schemas.microsoft.com/office/powerpoint/2010/main" val="1429139302"/>
              </p:ext>
            </p:extLst>
          </p:nvPr>
        </p:nvGraphicFramePr>
        <p:xfrm>
          <a:off x="598489" y="1628775"/>
          <a:ext cx="10231436" cy="725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hought Bubble: Cloud 5">
            <a:extLst>
              <a:ext uri="{FF2B5EF4-FFF2-40B4-BE49-F238E27FC236}">
                <a16:creationId xmlns:a16="http://schemas.microsoft.com/office/drawing/2014/main" id="{C63CF719-3B5F-408B-BA11-775636D64A3D}"/>
              </a:ext>
            </a:extLst>
          </p:cNvPr>
          <p:cNvSpPr/>
          <p:nvPr/>
        </p:nvSpPr>
        <p:spPr>
          <a:xfrm>
            <a:off x="11500184" y="733676"/>
            <a:ext cx="4267200" cy="348614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are your priorities? how can we help you?</a:t>
            </a:r>
          </a:p>
        </p:txBody>
      </p:sp>
    </p:spTree>
    <p:extLst>
      <p:ext uri="{BB962C8B-B14F-4D97-AF65-F5344CB8AC3E}">
        <p14:creationId xmlns:p14="http://schemas.microsoft.com/office/powerpoint/2010/main" val="388854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A9845-D65D-D759-7C03-7CEF56A8014D}"/>
              </a:ext>
            </a:extLst>
          </p:cNvPr>
          <p:cNvSpPr>
            <a:spLocks noGrp="1"/>
          </p:cNvSpPr>
          <p:nvPr>
            <p:ph type="title"/>
          </p:nvPr>
        </p:nvSpPr>
        <p:spPr>
          <a:xfrm>
            <a:off x="1173480" y="511176"/>
            <a:ext cx="14721840" cy="1191555"/>
          </a:xfrm>
        </p:spPr>
        <p:txBody>
          <a:bodyPr>
            <a:normAutofit fontScale="90000"/>
          </a:bodyPr>
          <a:lstStyle/>
          <a:p>
            <a:pPr algn="ctr"/>
            <a:br>
              <a:rPr lang="en-GB" sz="4000" b="1">
                <a:solidFill>
                  <a:srgbClr val="00206F"/>
                </a:solidFill>
                <a:latin typeface="inherit"/>
              </a:rPr>
            </a:br>
            <a:r>
              <a:rPr lang="en-GB" sz="4000" b="1">
                <a:solidFill>
                  <a:srgbClr val="00206F"/>
                </a:solidFill>
                <a:latin typeface="inherit"/>
              </a:rPr>
              <a:t>Can you help support a Warm and Welcome Stockport</a:t>
            </a:r>
            <a:br>
              <a:rPr lang="en-GB" sz="4000" b="1">
                <a:solidFill>
                  <a:srgbClr val="00206F"/>
                </a:solidFill>
                <a:latin typeface="inherit"/>
              </a:rPr>
            </a:br>
            <a:r>
              <a:rPr lang="en-GB" sz="4000" b="1">
                <a:solidFill>
                  <a:srgbClr val="00206F"/>
                </a:solidFill>
                <a:latin typeface="inherit"/>
              </a:rPr>
              <a:t> this Winter?</a:t>
            </a:r>
            <a:endParaRPr lang="en-GB" sz="4000" b="1">
              <a:latin typeface="inherit"/>
            </a:endParaRPr>
          </a:p>
        </p:txBody>
      </p:sp>
      <p:sp>
        <p:nvSpPr>
          <p:cNvPr id="6" name="TextBox 5">
            <a:extLst>
              <a:ext uri="{FF2B5EF4-FFF2-40B4-BE49-F238E27FC236}">
                <a16:creationId xmlns:a16="http://schemas.microsoft.com/office/drawing/2014/main" id="{284BA843-504C-46F6-9A41-30A73B2300AC}"/>
              </a:ext>
            </a:extLst>
          </p:cNvPr>
          <p:cNvSpPr txBox="1"/>
          <p:nvPr/>
        </p:nvSpPr>
        <p:spPr>
          <a:xfrm>
            <a:off x="1173480" y="1916741"/>
            <a:ext cx="14523720" cy="6986528"/>
          </a:xfrm>
          <a:prstGeom prst="rect">
            <a:avLst/>
          </a:prstGeom>
          <a:noFill/>
        </p:spPr>
        <p:txBody>
          <a:bodyPr wrap="square" lIns="91440" tIns="45720" rIns="91440" bIns="45720" anchor="t">
            <a:spAutoFit/>
          </a:bodyPr>
          <a:lstStyle/>
          <a:p>
            <a:r>
              <a:rPr lang="en-GB" sz="3200" b="1" i="0">
                <a:solidFill>
                  <a:srgbClr val="00206F"/>
                </a:solidFill>
                <a:effectLst/>
                <a:latin typeface="Calibri"/>
                <a:cs typeface="Calibri"/>
              </a:rPr>
              <a:t>As part of the upcoming One Stockport winter campaign, Stockport Council are looking to create an interactive map of all the warm spaces available for people to attend for free between November 2022 and March 2023.</a:t>
            </a:r>
            <a:endParaRPr lang="en-US">
              <a:solidFill>
                <a:srgbClr val="000000"/>
              </a:solidFill>
              <a:latin typeface="Calibri"/>
              <a:cs typeface="Calibri"/>
            </a:endParaRPr>
          </a:p>
          <a:p>
            <a:pPr marL="457200" indent="-457200">
              <a:buFont typeface="Arial"/>
              <a:buChar char="•"/>
            </a:pPr>
            <a:r>
              <a:rPr lang="en-GB" sz="3200" b="1">
                <a:solidFill>
                  <a:srgbClr val="00206F"/>
                </a:solidFill>
                <a:latin typeface="Calibri"/>
                <a:cs typeface="Calibri"/>
              </a:rPr>
              <a:t>To</a:t>
            </a:r>
            <a:r>
              <a:rPr lang="en-GB" sz="3200" b="1" i="0">
                <a:solidFill>
                  <a:srgbClr val="00206F"/>
                </a:solidFill>
                <a:effectLst/>
                <a:latin typeface="Calibri"/>
                <a:cs typeface="Calibri"/>
              </a:rPr>
              <a:t> draw people in, ideally these spaces will offer free warm drinks and/or focus on an activity or event.</a:t>
            </a:r>
            <a:endParaRPr lang="en-US">
              <a:cs typeface="Calibri"/>
            </a:endParaRPr>
          </a:p>
          <a:p>
            <a:pPr marL="457200" indent="-457200">
              <a:buFont typeface="Arial"/>
              <a:buChar char="•"/>
            </a:pPr>
            <a:r>
              <a:rPr lang="en-GB" sz="3200" b="1">
                <a:solidFill>
                  <a:srgbClr val="00206F"/>
                </a:solidFill>
                <a:latin typeface="Calibri"/>
                <a:cs typeface="Calibri"/>
              </a:rPr>
              <a:t>Grants of up to £1,000 – to set up, provide refreshments/activities or sustain activity for longer time</a:t>
            </a:r>
          </a:p>
          <a:p>
            <a:pPr marL="457200" indent="-457200">
              <a:buFont typeface="Arial"/>
              <a:buChar char="•"/>
            </a:pPr>
            <a:r>
              <a:rPr lang="en-GB" sz="3200" b="1">
                <a:solidFill>
                  <a:srgbClr val="00206F"/>
                </a:solidFill>
                <a:latin typeface="Calibri"/>
                <a:cs typeface="Segoe UI"/>
              </a:rPr>
              <a:t>More info available next week</a:t>
            </a:r>
            <a:endParaRPr lang="en-GB" sz="3200" b="1">
              <a:latin typeface="Calibri"/>
              <a:cs typeface="Segoe UI"/>
            </a:endParaRPr>
          </a:p>
          <a:p>
            <a:endParaRPr lang="en-GB" sz="3200" b="1">
              <a:solidFill>
                <a:srgbClr val="00206F"/>
              </a:solidFill>
              <a:latin typeface="Calibri"/>
              <a:ea typeface="+mn-lt"/>
              <a:cs typeface="Segoe UI"/>
            </a:endParaRPr>
          </a:p>
          <a:p>
            <a:r>
              <a:rPr lang="en-GB" sz="3200" b="1">
                <a:ea typeface="+mn-lt"/>
                <a:cs typeface="+mn-lt"/>
              </a:rPr>
              <a:t>Add your warm space/event to our map</a:t>
            </a:r>
            <a:endParaRPr lang="en-GB" sz="3200" b="1">
              <a:cs typeface="Calibri"/>
            </a:endParaRPr>
          </a:p>
          <a:p>
            <a:pPr marL="457200" indent="-457200">
              <a:buFont typeface="Arial"/>
              <a:buChar char="•"/>
            </a:pPr>
            <a:r>
              <a:rPr lang="en-GB" sz="3200" b="1">
                <a:ea typeface="+mn-lt"/>
                <a:cs typeface="+mn-lt"/>
              </a:rPr>
              <a:t>Don’t need a grant? </a:t>
            </a:r>
            <a:r>
              <a:rPr lang="en-GB" sz="3200" b="1">
                <a:ea typeface="+mn-lt"/>
                <a:cs typeface="+mn-lt"/>
                <a:hlinkClick r:id="rId2"/>
              </a:rPr>
              <a:t>Please fill out this form</a:t>
            </a:r>
            <a:r>
              <a:rPr lang="en-GB" sz="3200" b="1">
                <a:ea typeface="+mn-lt"/>
                <a:cs typeface="+mn-lt"/>
              </a:rPr>
              <a:t> with information about your warm space/event to add it to the map.</a:t>
            </a:r>
            <a:endParaRPr lang="en-GB" sz="3200" b="1">
              <a:cs typeface="Calibri"/>
            </a:endParaRPr>
          </a:p>
          <a:p>
            <a:endParaRPr lang="en-GB" sz="3200" b="1">
              <a:cs typeface="Calibri"/>
            </a:endParaRPr>
          </a:p>
          <a:p>
            <a:r>
              <a:rPr lang="en-GB" sz="3200" b="1">
                <a:ea typeface="+mn-lt"/>
                <a:cs typeface="+mn-lt"/>
              </a:rPr>
              <a:t>If you have any other questions, please </a:t>
            </a:r>
            <a:r>
              <a:rPr lang="en-GB" sz="3200" b="1">
                <a:ea typeface="+mn-lt"/>
                <a:cs typeface="+mn-lt"/>
                <a:hlinkClick r:id="rId3"/>
              </a:rPr>
              <a:t>email Imogen Fox</a:t>
            </a:r>
            <a:r>
              <a:rPr lang="en-GB" sz="3200" b="1">
                <a:ea typeface="+mn-lt"/>
                <a:cs typeface="+mn-lt"/>
              </a:rPr>
              <a:t>.</a:t>
            </a:r>
            <a:endParaRPr lang="en-GB" sz="3200" b="1"/>
          </a:p>
        </p:txBody>
      </p:sp>
    </p:spTree>
    <p:extLst>
      <p:ext uri="{BB962C8B-B14F-4D97-AF65-F5344CB8AC3E}">
        <p14:creationId xmlns:p14="http://schemas.microsoft.com/office/powerpoint/2010/main" val="3734488748"/>
      </p:ext>
    </p:extLst>
  </p:cSld>
  <p:clrMapOvr>
    <a:masterClrMapping/>
  </p:clrMapOvr>
</p:sld>
</file>

<file path=ppt/theme/theme1.xml><?xml version="1.0" encoding="utf-8"?>
<a:theme xmlns:a="http://schemas.openxmlformats.org/drawingml/2006/main" name="2_Purple">
  <a:themeElements>
    <a:clrScheme name="Custom 9">
      <a:dk1>
        <a:srgbClr val="000000"/>
      </a:dk1>
      <a:lt1>
        <a:srgbClr val="FFFFFF"/>
      </a:lt1>
      <a:dk2>
        <a:srgbClr val="006666"/>
      </a:dk2>
      <a:lt2>
        <a:srgbClr val="DDDEDD"/>
      </a:lt2>
      <a:accent1>
        <a:srgbClr val="338381"/>
      </a:accent1>
      <a:accent2>
        <a:srgbClr val="EF9700"/>
      </a:accent2>
      <a:accent3>
        <a:srgbClr val="B32383"/>
      </a:accent3>
      <a:accent4>
        <a:srgbClr val="FFC000"/>
      </a:accent4>
      <a:accent5>
        <a:srgbClr val="784694"/>
      </a:accent5>
      <a:accent6>
        <a:srgbClr val="2CA99B"/>
      </a:accent6>
      <a:hlink>
        <a:srgbClr val="21A2E0"/>
      </a:hlink>
      <a:folHlink>
        <a:srgbClr val="C24E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ckport_PPT_external" id="{E969279F-C14C-D849-BE42-B500BE375072}" vid="{E73AA7DF-3BD9-0D4A-BC6F-2111FD4F433A}"/>
    </a:ext>
  </a:extLst>
</a:theme>
</file>

<file path=ppt/theme/theme2.xml><?xml version="1.0" encoding="utf-8"?>
<a:theme xmlns:a="http://schemas.openxmlformats.org/drawingml/2006/main" name="1_Green">
  <a:themeElements>
    <a:clrScheme name="Stockport New">
      <a:dk1>
        <a:srgbClr val="000000"/>
      </a:dk1>
      <a:lt1>
        <a:srgbClr val="FFFFFF"/>
      </a:lt1>
      <a:dk2>
        <a:srgbClr val="006666"/>
      </a:dk2>
      <a:lt2>
        <a:srgbClr val="DDDEDD"/>
      </a:lt2>
      <a:accent1>
        <a:srgbClr val="338381"/>
      </a:accent1>
      <a:accent2>
        <a:srgbClr val="EF9700"/>
      </a:accent2>
      <a:accent3>
        <a:srgbClr val="B32383"/>
      </a:accent3>
      <a:accent4>
        <a:srgbClr val="FFC000"/>
      </a:accent4>
      <a:accent5>
        <a:srgbClr val="784694"/>
      </a:accent5>
      <a:accent6>
        <a:srgbClr val="2CA99B"/>
      </a:accent6>
      <a:hlink>
        <a:srgbClr val="21A2E0"/>
      </a:hlink>
      <a:folHlink>
        <a:srgbClr val="C24E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ckport_PPT_external" id="{E969279F-C14C-D849-BE42-B500BE375072}" vid="{77423DF0-E4CB-CD46-AB09-C5965F8DDDDE}"/>
    </a:ext>
  </a:extLst>
</a:theme>
</file>

<file path=ppt/theme/theme3.xml><?xml version="1.0" encoding="utf-8"?>
<a:theme xmlns:a="http://schemas.openxmlformats.org/drawingml/2006/main" name="2_Purple">
  <a:themeElements>
    <a:clrScheme name="Custom 9">
      <a:dk1>
        <a:srgbClr val="000000"/>
      </a:dk1>
      <a:lt1>
        <a:srgbClr val="FFFFFF"/>
      </a:lt1>
      <a:dk2>
        <a:srgbClr val="006666"/>
      </a:dk2>
      <a:lt2>
        <a:srgbClr val="DDDEDD"/>
      </a:lt2>
      <a:accent1>
        <a:srgbClr val="338381"/>
      </a:accent1>
      <a:accent2>
        <a:srgbClr val="EF9700"/>
      </a:accent2>
      <a:accent3>
        <a:srgbClr val="B32383"/>
      </a:accent3>
      <a:accent4>
        <a:srgbClr val="FFC000"/>
      </a:accent4>
      <a:accent5>
        <a:srgbClr val="784694"/>
      </a:accent5>
      <a:accent6>
        <a:srgbClr val="2CA99B"/>
      </a:accent6>
      <a:hlink>
        <a:srgbClr val="21A2E0"/>
      </a:hlink>
      <a:folHlink>
        <a:srgbClr val="C24E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ckport_PPT_external" id="{E969279F-C14C-D849-BE42-B500BE375072}" vid="{E73AA7DF-3BD9-0D4A-BC6F-2111FD4F433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Kids">
  <a:themeElements>
    <a:clrScheme name="Stockport New">
      <a:dk1>
        <a:srgbClr val="000000"/>
      </a:dk1>
      <a:lt1>
        <a:srgbClr val="FFFFFF"/>
      </a:lt1>
      <a:dk2>
        <a:srgbClr val="006666"/>
      </a:dk2>
      <a:lt2>
        <a:srgbClr val="DDDEDD"/>
      </a:lt2>
      <a:accent1>
        <a:srgbClr val="338381"/>
      </a:accent1>
      <a:accent2>
        <a:srgbClr val="EF9700"/>
      </a:accent2>
      <a:accent3>
        <a:srgbClr val="B32383"/>
      </a:accent3>
      <a:accent4>
        <a:srgbClr val="FFC000"/>
      </a:accent4>
      <a:accent5>
        <a:srgbClr val="784694"/>
      </a:accent5>
      <a:accent6>
        <a:srgbClr val="2CA99B"/>
      </a:accent6>
      <a:hlink>
        <a:srgbClr val="21A2E0"/>
      </a:hlink>
      <a:folHlink>
        <a:srgbClr val="C24E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ckport_PPT_external" id="{E969279F-C14C-D849-BE42-B500BE375072}" vid="{AB994C8B-EA16-804E-B692-96E14D165FB8}"/>
    </a:ext>
  </a:extLst>
</a:theme>
</file>

<file path=ppt/theme/theme6.xml><?xml version="1.0" encoding="utf-8"?>
<a:theme xmlns:a="http://schemas.openxmlformats.org/drawingml/2006/main" name="5_Orange">
  <a:themeElements>
    <a:clrScheme name="Stockport New">
      <a:dk1>
        <a:srgbClr val="000000"/>
      </a:dk1>
      <a:lt1>
        <a:srgbClr val="FFFFFF"/>
      </a:lt1>
      <a:dk2>
        <a:srgbClr val="006666"/>
      </a:dk2>
      <a:lt2>
        <a:srgbClr val="DDDEDD"/>
      </a:lt2>
      <a:accent1>
        <a:srgbClr val="338381"/>
      </a:accent1>
      <a:accent2>
        <a:srgbClr val="EF9700"/>
      </a:accent2>
      <a:accent3>
        <a:srgbClr val="B32383"/>
      </a:accent3>
      <a:accent4>
        <a:srgbClr val="FFC000"/>
      </a:accent4>
      <a:accent5>
        <a:srgbClr val="784694"/>
      </a:accent5>
      <a:accent6>
        <a:srgbClr val="2CA99B"/>
      </a:accent6>
      <a:hlink>
        <a:srgbClr val="21A2E0"/>
      </a:hlink>
      <a:folHlink>
        <a:srgbClr val="C24E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ckport_PPT_external" id="{E969279F-C14C-D849-BE42-B500BE375072}" vid="{7897978C-998F-D545-850A-7103EFD73880}"/>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4CE5F7858BA4438537954C3525804E" ma:contentTypeVersion="17" ma:contentTypeDescription="Create a new document." ma:contentTypeScope="" ma:versionID="a30a617d2fbe9fc67e701c4acbc3ee7f">
  <xsd:schema xmlns:xsd="http://www.w3.org/2001/XMLSchema" xmlns:xs="http://www.w3.org/2001/XMLSchema" xmlns:p="http://schemas.microsoft.com/office/2006/metadata/properties" xmlns:ns1="http://schemas.microsoft.com/sharepoint/v3" xmlns:ns2="de7983ef-daf5-4507-8a76-5bc9a4c7dfdd" xmlns:ns3="d2c0563f-f423-428e-9b57-5d6037034f24" xmlns:ns4="a6e7dc0e-e468-46c5-b927-c852f1be5c6b" targetNamespace="http://schemas.microsoft.com/office/2006/metadata/properties" ma:root="true" ma:fieldsID="fe52b0c3b2db4326c06cd199f285b159" ns1:_="" ns2:_="" ns3:_="" ns4:_="">
    <xsd:import namespace="http://schemas.microsoft.com/sharepoint/v3"/>
    <xsd:import namespace="de7983ef-daf5-4507-8a76-5bc9a4c7dfdd"/>
    <xsd:import namespace="d2c0563f-f423-428e-9b57-5d6037034f24"/>
    <xsd:import namespace="a6e7dc0e-e468-46c5-b927-c852f1be5c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7983ef-daf5-4507-8a76-5bc9a4c7df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803200-a5eb-4841-8eb8-d63aa78f7c0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c0563f-f423-428e-9b57-5d6037034f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e7dc0e-e468-46c5-b927-c852f1be5c6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ebe62db-64d9-4859-86ef-e1bb0f3bd0c2}" ma:internalName="TaxCatchAll" ma:showField="CatchAllData" ma:web="d2c0563f-f423-428e-9b57-5d6037034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2c0563f-f423-428e-9b57-5d6037034f24">
      <UserInfo>
        <DisplayName/>
        <AccountId xsi:nil="true"/>
        <AccountType/>
      </UserInfo>
    </SharedWithUsers>
    <_ip_UnifiedCompliancePolicyUIAction xmlns="http://schemas.microsoft.com/sharepoint/v3" xsi:nil="true"/>
    <_ip_UnifiedCompliancePolicyProperties xmlns="http://schemas.microsoft.com/sharepoint/v3" xsi:nil="true"/>
    <TaxCatchAll xmlns="a6e7dc0e-e468-46c5-b927-c852f1be5c6b" xsi:nil="true"/>
    <lcf76f155ced4ddcb4097134ff3c332f xmlns="de7983ef-daf5-4507-8a76-5bc9a4c7dfdd">
      <Terms xmlns="http://schemas.microsoft.com/office/infopath/2007/PartnerControls"/>
    </lcf76f155ced4ddcb4097134ff3c332f>
    <MediaLengthInSeconds xmlns="de7983ef-daf5-4507-8a76-5bc9a4c7dfdd" xsi:nil="true"/>
  </documentManagement>
</p:properties>
</file>

<file path=customXml/itemProps1.xml><?xml version="1.0" encoding="utf-8"?>
<ds:datastoreItem xmlns:ds="http://schemas.openxmlformats.org/officeDocument/2006/customXml" ds:itemID="{F85BC125-F426-4C89-80B4-A748F5B46F56}">
  <ds:schemaRefs>
    <ds:schemaRef ds:uri="http://schemas.microsoft.com/sharepoint/v3/contenttype/forms"/>
  </ds:schemaRefs>
</ds:datastoreItem>
</file>

<file path=customXml/itemProps2.xml><?xml version="1.0" encoding="utf-8"?>
<ds:datastoreItem xmlns:ds="http://schemas.openxmlformats.org/officeDocument/2006/customXml" ds:itemID="{EBFBE728-497D-4315-A40D-14C63A34F86B}">
  <ds:schemaRefs>
    <ds:schemaRef ds:uri="a6e7dc0e-e468-46c5-b927-c852f1be5c6b"/>
    <ds:schemaRef ds:uri="d2c0563f-f423-428e-9b57-5d6037034f24"/>
    <ds:schemaRef ds:uri="de7983ef-daf5-4507-8a76-5bc9a4c7df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015A55-A30D-4604-A2E1-47EB1D70403D}">
  <ds:schemaRefs>
    <ds:schemaRef ds:uri="a6e7dc0e-e468-46c5-b927-c852f1be5c6b"/>
    <ds:schemaRef ds:uri="d2c0563f-f423-428e-9b57-5d6037034f24"/>
    <ds:schemaRef ds:uri="de7983ef-daf5-4507-8a76-5bc9a4c7df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10</Slides>
  <Notes>9</Notes>
  <HiddenSlides>0</HiddenSlides>
  <ScaleCrop>false</ScaleCrop>
  <HeadingPairs>
    <vt:vector size="4" baseType="variant">
      <vt:variant>
        <vt:lpstr>Theme</vt:lpstr>
      </vt:variant>
      <vt:variant>
        <vt:i4>7</vt:i4>
      </vt:variant>
      <vt:variant>
        <vt:lpstr>Slide Titles</vt:lpstr>
      </vt:variant>
      <vt:variant>
        <vt:i4>10</vt:i4>
      </vt:variant>
    </vt:vector>
  </HeadingPairs>
  <TitlesOfParts>
    <vt:vector size="17" baseType="lpstr">
      <vt:lpstr>2_Purple</vt:lpstr>
      <vt:lpstr>1_Green</vt:lpstr>
      <vt:lpstr>2_Purple</vt:lpstr>
      <vt:lpstr>2_Office Theme</vt:lpstr>
      <vt:lpstr>5_Kids</vt:lpstr>
      <vt:lpstr>5_Orange</vt:lpstr>
      <vt:lpstr>3_Office Theme</vt:lpstr>
      <vt:lpstr>Community Champions Overview   September 2022 Sarah E Clarke Public Health Healthy Communities Lead Stockport Council </vt:lpstr>
      <vt:lpstr>What are  community champions? </vt:lpstr>
      <vt:lpstr>About the programme</vt:lpstr>
      <vt:lpstr>A community champion organisation commits  to ...</vt:lpstr>
      <vt:lpstr>        We can support you....   Public health provide the messages, materials and named contact for any support needed or feedback you want to give.      </vt:lpstr>
      <vt:lpstr>Just some of our champion organisations</vt:lpstr>
      <vt:lpstr>Who is involved and what have they been doing? </vt:lpstr>
      <vt:lpstr>Some Public Health Priorities</vt:lpstr>
      <vt:lpstr> Can you help support a Warm and Welcome Stockport  this Winter?</vt:lpstr>
      <vt:lpstr>Just some of our champion organisations</vt:lpstr>
    </vt:vector>
  </TitlesOfParts>
  <Company>Windows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Champions Overview    June 22</dc:title>
  <dc:creator>Battye, Fraser</dc:creator>
  <cp:revision>1</cp:revision>
  <cp:lastPrinted>2016-02-26T16:21:45Z</cp:lastPrinted>
  <dcterms:created xsi:type="dcterms:W3CDTF">2015-07-21T11:47:30Z</dcterms:created>
  <dcterms:modified xsi:type="dcterms:W3CDTF">2022-09-14T16:14:34Z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0x010100364CE5F7858BA4438537954C3525804E</vt:lpwstr>
  </property>
  <property fmtid="{D5CDD505-2E9C-101B-9397-08002B2CF9AE}" pid="3" name="Order">
    <vt:r8>60900</vt:r8>
  </property>
  <property fmtid="{D5CDD505-2E9C-101B-9397-08002B2CF9AE}" pid="4" name="ComplianceAssetId">
    <vt:lpwstr/>
  </property>
  <property fmtid="{D5CDD505-2E9C-101B-9397-08002B2CF9AE}" pid="5" name="MediaServiceImageTags">
    <vt:lpwstr/>
  </property>
  <property fmtid="{D5CDD505-2E9C-101B-9397-08002B2CF9AE}" pid="6" name="_ExtendedDescription">
    <vt:lpwstr/>
  </property>
  <property fmtid="{D5CDD505-2E9C-101B-9397-08002B2CF9AE}" pid="7" name="TriggerFlowInfo">
    <vt:lpwstr/>
  </property>
</Properties>
</file>