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AD84-1066-4164-B554-B11317BC006D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CEC-4276-429A-9902-F7205A78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67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AD84-1066-4164-B554-B11317BC006D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CEC-4276-429A-9902-F7205A78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76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AD84-1066-4164-B554-B11317BC006D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CEC-4276-429A-9902-F7205A78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81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AD84-1066-4164-B554-B11317BC006D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CEC-4276-429A-9902-F7205A78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01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AD84-1066-4164-B554-B11317BC006D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CEC-4276-429A-9902-F7205A78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49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AD84-1066-4164-B554-B11317BC006D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CEC-4276-429A-9902-F7205A78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13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AD84-1066-4164-B554-B11317BC006D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CEC-4276-429A-9902-F7205A78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02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AD84-1066-4164-B554-B11317BC006D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CEC-4276-429A-9902-F7205A78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46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AD84-1066-4164-B554-B11317BC006D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CEC-4276-429A-9902-F7205A78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0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AD84-1066-4164-B554-B11317BC006D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CEC-4276-429A-9902-F7205A78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85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AD84-1066-4164-B554-B11317BC006D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CEC-4276-429A-9902-F7205A78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32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AAD84-1066-4164-B554-B11317BC006D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A8CEC-4276-429A-9902-F7205A78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1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470" y="1449720"/>
            <a:ext cx="2133600" cy="146685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3" y="1423174"/>
            <a:ext cx="4773407" cy="62825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4" y="3633869"/>
            <a:ext cx="2378725" cy="100538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626" y="243424"/>
            <a:ext cx="3987012" cy="90105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119" y="4499708"/>
            <a:ext cx="3250474" cy="98324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626" y="2637943"/>
            <a:ext cx="4037333" cy="58353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4" y="5121609"/>
            <a:ext cx="2684898" cy="11307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132" y="5121608"/>
            <a:ext cx="2011862" cy="113075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369" y="1580564"/>
            <a:ext cx="3987012" cy="47085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63" y="2480668"/>
            <a:ext cx="3294577" cy="88308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581" y="3326522"/>
            <a:ext cx="2236763" cy="77903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532" y="3379057"/>
            <a:ext cx="2296187" cy="75750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186" y="243424"/>
            <a:ext cx="3134317" cy="101434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644" y="5818707"/>
            <a:ext cx="2734425" cy="90198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3" y="230363"/>
            <a:ext cx="3429000" cy="63817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61" y="3618835"/>
            <a:ext cx="2311278" cy="917288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3523040" y="5818708"/>
            <a:ext cx="2877760" cy="891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Salvias logo to be placed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113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Verwood Rotary Business Partners</dc:title>
  <dc:creator>Ian Hudson</dc:creator>
  <cp:lastModifiedBy>Ian Hudson</cp:lastModifiedBy>
  <cp:revision>2</cp:revision>
  <dcterms:created xsi:type="dcterms:W3CDTF">2018-04-06T19:46:25Z</dcterms:created>
  <dcterms:modified xsi:type="dcterms:W3CDTF">2018-04-06T19:55:27Z</dcterms:modified>
</cp:coreProperties>
</file>