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AAD84-1066-4164-B554-B11317BC006D}" type="datetimeFigureOut">
              <a:rPr lang="en-GB" smtClean="0"/>
              <a:t>06/04/2018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A8CEC-4276-429A-9902-F7205A78F6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26770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AAD84-1066-4164-B554-B11317BC006D}" type="datetimeFigureOut">
              <a:rPr lang="en-GB" smtClean="0"/>
              <a:t>06/04/2018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A8CEC-4276-429A-9902-F7205A78F6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07631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AAD84-1066-4164-B554-B11317BC006D}" type="datetimeFigureOut">
              <a:rPr lang="en-GB" smtClean="0"/>
              <a:t>06/04/2018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A8CEC-4276-429A-9902-F7205A78F6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28191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AAD84-1066-4164-B554-B11317BC006D}" type="datetimeFigureOut">
              <a:rPr lang="en-GB" smtClean="0"/>
              <a:t>06/04/2018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A8CEC-4276-429A-9902-F7205A78F6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9019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AAD84-1066-4164-B554-B11317BC006D}" type="datetimeFigureOut">
              <a:rPr lang="en-GB" smtClean="0"/>
              <a:t>06/04/2018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A8CEC-4276-429A-9902-F7205A78F6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24930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AAD84-1066-4164-B554-B11317BC006D}" type="datetimeFigureOut">
              <a:rPr lang="en-GB" smtClean="0"/>
              <a:t>06/04/2018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A8CEC-4276-429A-9902-F7205A78F6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71335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AAD84-1066-4164-B554-B11317BC006D}" type="datetimeFigureOut">
              <a:rPr lang="en-GB" smtClean="0"/>
              <a:t>06/04/2018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A8CEC-4276-429A-9902-F7205A78F6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30203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AAD84-1066-4164-B554-B11317BC006D}" type="datetimeFigureOut">
              <a:rPr lang="en-GB" smtClean="0"/>
              <a:t>06/04/2018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A8CEC-4276-429A-9902-F7205A78F6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14678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AAD84-1066-4164-B554-B11317BC006D}" type="datetimeFigureOut">
              <a:rPr lang="en-GB" smtClean="0"/>
              <a:t>06/04/2018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A8CEC-4276-429A-9902-F7205A78F6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74084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AAD84-1066-4164-B554-B11317BC006D}" type="datetimeFigureOut">
              <a:rPr lang="en-GB" smtClean="0"/>
              <a:t>06/04/2018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A8CEC-4276-429A-9902-F7205A78F6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38508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AAD84-1066-4164-B554-B11317BC006D}" type="datetimeFigureOut">
              <a:rPr lang="en-GB" smtClean="0"/>
              <a:t>06/04/2018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A8CEC-4276-429A-9902-F7205A78F6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33230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3AAD84-1066-4164-B554-B11317BC006D}" type="datetimeFigureOut">
              <a:rPr lang="en-GB" smtClean="0"/>
              <a:t>06/04/2018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7A8CEC-4276-429A-9902-F7205A78F6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9172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G"/><Relationship Id="rId13" Type="http://schemas.openxmlformats.org/officeDocument/2006/relationships/image" Target="../media/image12.JPG"/><Relationship Id="rId3" Type="http://schemas.openxmlformats.org/officeDocument/2006/relationships/image" Target="../media/image2.JPG"/><Relationship Id="rId7" Type="http://schemas.openxmlformats.org/officeDocument/2006/relationships/image" Target="../media/image6.JPG"/><Relationship Id="rId12" Type="http://schemas.openxmlformats.org/officeDocument/2006/relationships/image" Target="../media/image11.JPG"/><Relationship Id="rId17" Type="http://schemas.openxmlformats.org/officeDocument/2006/relationships/image" Target="../media/image16.JPG"/><Relationship Id="rId2" Type="http://schemas.openxmlformats.org/officeDocument/2006/relationships/image" Target="../media/image1.JPG"/><Relationship Id="rId16" Type="http://schemas.openxmlformats.org/officeDocument/2006/relationships/image" Target="../media/image15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G"/><Relationship Id="rId11" Type="http://schemas.openxmlformats.org/officeDocument/2006/relationships/image" Target="../media/image10.JPG"/><Relationship Id="rId5" Type="http://schemas.openxmlformats.org/officeDocument/2006/relationships/image" Target="../media/image4.JPG"/><Relationship Id="rId15" Type="http://schemas.openxmlformats.org/officeDocument/2006/relationships/image" Target="../media/image14.JPG"/><Relationship Id="rId10" Type="http://schemas.openxmlformats.org/officeDocument/2006/relationships/image" Target="../media/image9.JPG"/><Relationship Id="rId4" Type="http://schemas.openxmlformats.org/officeDocument/2006/relationships/image" Target="../media/image3.JPG"/><Relationship Id="rId9" Type="http://schemas.openxmlformats.org/officeDocument/2006/relationships/image" Target="../media/image8.JPG"/><Relationship Id="rId14" Type="http://schemas.openxmlformats.org/officeDocument/2006/relationships/image" Target="../media/image1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Picture 2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79470" y="1449720"/>
            <a:ext cx="2133600" cy="1466850"/>
          </a:xfrm>
          <a:prstGeom prst="rect">
            <a:avLst/>
          </a:prstGeom>
        </p:spPr>
      </p:pic>
      <p:pic>
        <p:nvPicPr>
          <p:cNvPr id="23" name="Picture 2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063" y="1423174"/>
            <a:ext cx="4773407" cy="628250"/>
          </a:xfrm>
          <a:prstGeom prst="rect">
            <a:avLst/>
          </a:prstGeom>
        </p:spPr>
      </p:pic>
      <p:pic>
        <p:nvPicPr>
          <p:cNvPr id="25" name="Picture 2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284" y="3633869"/>
            <a:ext cx="2378725" cy="1005387"/>
          </a:xfrm>
          <a:prstGeom prst="rect">
            <a:avLst/>
          </a:prstGeom>
        </p:spPr>
      </p:pic>
      <p:pic>
        <p:nvPicPr>
          <p:cNvPr id="26" name="Picture 2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93626" y="243424"/>
            <a:ext cx="3987012" cy="901053"/>
          </a:xfrm>
          <a:prstGeom prst="rect">
            <a:avLst/>
          </a:prstGeom>
        </p:spPr>
      </p:pic>
      <p:pic>
        <p:nvPicPr>
          <p:cNvPr id="27" name="Picture 2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1119" y="4499708"/>
            <a:ext cx="3250474" cy="983240"/>
          </a:xfrm>
          <a:prstGeom prst="rect">
            <a:avLst/>
          </a:prstGeom>
        </p:spPr>
      </p:pic>
      <p:pic>
        <p:nvPicPr>
          <p:cNvPr id="28" name="Picture 27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93626" y="2637943"/>
            <a:ext cx="4037333" cy="583539"/>
          </a:xfrm>
          <a:prstGeom prst="rect">
            <a:avLst/>
          </a:prstGeom>
        </p:spPr>
      </p:pic>
      <p:pic>
        <p:nvPicPr>
          <p:cNvPr id="29" name="Picture 28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284" y="5121609"/>
            <a:ext cx="2684898" cy="1130755"/>
          </a:xfrm>
          <a:prstGeom prst="rect">
            <a:avLst/>
          </a:prstGeom>
        </p:spPr>
      </p:pic>
      <p:pic>
        <p:nvPicPr>
          <p:cNvPr id="30" name="Picture 29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87132" y="5121608"/>
            <a:ext cx="2011862" cy="1130755"/>
          </a:xfrm>
          <a:prstGeom prst="rect">
            <a:avLst/>
          </a:prstGeom>
        </p:spPr>
      </p:pic>
      <p:pic>
        <p:nvPicPr>
          <p:cNvPr id="31" name="Picture 30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82369" y="1580564"/>
            <a:ext cx="3987012" cy="470859"/>
          </a:xfrm>
          <a:prstGeom prst="rect">
            <a:avLst/>
          </a:prstGeom>
        </p:spPr>
      </p:pic>
      <p:pic>
        <p:nvPicPr>
          <p:cNvPr id="32" name="Picture 31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463" y="2480668"/>
            <a:ext cx="3294577" cy="883082"/>
          </a:xfrm>
          <a:prstGeom prst="rect">
            <a:avLst/>
          </a:prstGeom>
        </p:spPr>
      </p:pic>
      <p:pic>
        <p:nvPicPr>
          <p:cNvPr id="34" name="Picture 33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7581" y="3326522"/>
            <a:ext cx="2236763" cy="779031"/>
          </a:xfrm>
          <a:prstGeom prst="rect">
            <a:avLst/>
          </a:prstGeom>
        </p:spPr>
      </p:pic>
      <p:pic>
        <p:nvPicPr>
          <p:cNvPr id="36" name="Picture 35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45532" y="3379057"/>
            <a:ext cx="2296187" cy="757505"/>
          </a:xfrm>
          <a:prstGeom prst="rect">
            <a:avLst/>
          </a:prstGeom>
        </p:spPr>
      </p:pic>
      <p:pic>
        <p:nvPicPr>
          <p:cNvPr id="37" name="Picture 36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97186" y="243424"/>
            <a:ext cx="3134317" cy="1014342"/>
          </a:xfrm>
          <a:prstGeom prst="rect">
            <a:avLst/>
          </a:prstGeom>
        </p:spPr>
      </p:pic>
      <p:pic>
        <p:nvPicPr>
          <p:cNvPr id="38" name="Picture 37"/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1644" y="5818707"/>
            <a:ext cx="2734425" cy="901981"/>
          </a:xfrm>
          <a:prstGeom prst="rect">
            <a:avLst/>
          </a:prstGeom>
        </p:spPr>
      </p:pic>
      <p:pic>
        <p:nvPicPr>
          <p:cNvPr id="39" name="Picture 38"/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063" y="230363"/>
            <a:ext cx="3429000" cy="638175"/>
          </a:xfrm>
          <a:prstGeom prst="rect">
            <a:avLst/>
          </a:prstGeom>
        </p:spPr>
      </p:pic>
      <p:pic>
        <p:nvPicPr>
          <p:cNvPr id="40" name="Picture 39"/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12361" y="3618835"/>
            <a:ext cx="2311278" cy="917288"/>
          </a:xfrm>
          <a:prstGeom prst="rect">
            <a:avLst/>
          </a:prstGeom>
        </p:spPr>
      </p:pic>
      <p:sp>
        <p:nvSpPr>
          <p:cNvPr id="41" name="Rectangle 40"/>
          <p:cNvSpPr/>
          <p:nvPr/>
        </p:nvSpPr>
        <p:spPr>
          <a:xfrm>
            <a:off x="3523040" y="5818708"/>
            <a:ext cx="2877760" cy="89118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Salvias logo to be placed here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501134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6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Verwood Rotary Business Partners</dc:title>
  <dc:creator>Ian Hudson</dc:creator>
  <cp:lastModifiedBy>Ian Hudson</cp:lastModifiedBy>
  <cp:revision>2</cp:revision>
  <dcterms:created xsi:type="dcterms:W3CDTF">2018-04-06T19:46:25Z</dcterms:created>
  <dcterms:modified xsi:type="dcterms:W3CDTF">2018-04-06T19:55:27Z</dcterms:modified>
</cp:coreProperties>
</file>