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8A092-23A1-4470-8DAC-5F5DD0C71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E15AF-A441-4A5D-935B-A19AEF8CE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BAF57-A152-45F6-AC7E-D388B7ED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A8D-FFEC-4A9E-BDD9-E7856219AA9C}" type="datetimeFigureOut">
              <a:rPr lang="en-US" smtClean="0"/>
              <a:t>18-Jan-21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DCC5A-6115-4FBE-BE2D-2CFA616E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D42E-8A35-4BEA-B9EA-110A07FC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843-EFF7-4A2F-BC9A-A5F9BDF0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1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74DD-CF69-4C2B-A805-AAB3AB26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9D10F-D1CD-43ED-BB78-2C57280D1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683D1-754F-453D-899D-EB02166F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A8D-FFEC-4A9E-BDD9-E7856219AA9C}" type="datetimeFigureOut">
              <a:rPr lang="en-US" smtClean="0"/>
              <a:t>18-Jan-21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1E654-BAA5-47F5-826B-B59023C5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88CF9-9A36-4DA7-B8B7-F697C2F5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843-EFF7-4A2F-BC9A-A5F9BDF0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0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FDDF63-19B5-4617-8FFA-72423048E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F9A48-031E-4E63-9A62-97470A68F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AE23B-3B4E-4FCF-A9CC-73CB0626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A8D-FFEC-4A9E-BDD9-E7856219AA9C}" type="datetimeFigureOut">
              <a:rPr lang="en-US" smtClean="0"/>
              <a:t>18-Jan-21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39EC8-61F4-4E97-A98D-8CD5DEA0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8FB2D-E51C-4DF0-AD7E-049C4320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843-EFF7-4A2F-BC9A-A5F9BDF0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9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C4C5-4EA7-4943-889B-F0BB9DEB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57BBA-208D-4063-83E4-24394F35B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EFAF1-6B9F-49A9-8F37-2280A77B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A8D-FFEC-4A9E-BDD9-E7856219AA9C}" type="datetimeFigureOut">
              <a:rPr lang="en-US" smtClean="0"/>
              <a:t>18-Jan-21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2760D-1A27-460F-AD99-86D34CBB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C98E0-92CE-4BDB-8B26-80AFB207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843-EFF7-4A2F-BC9A-A5F9BDF0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3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8D8-24BD-47D9-9286-352C3D2A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73992-1DA5-4CEE-B4AB-87D3385F6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50A3-C441-45F3-AC59-51994A1F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A8D-FFEC-4A9E-BDD9-E7856219AA9C}" type="datetimeFigureOut">
              <a:rPr lang="en-US" smtClean="0"/>
              <a:t>18-Jan-21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58569-0DB6-4BB2-9F96-7D0BF8AF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2E876-05DF-4736-942E-38FADD8A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843-EFF7-4A2F-BC9A-A5F9BDF0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6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7C35D-4925-47D8-84EB-6479144B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AA5F-088D-42C8-92BA-3B26490DE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A55BD-D5CC-40CB-A331-0014C0DB1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6AAD5-592D-49F2-9BE4-EA922467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A8D-FFEC-4A9E-BDD9-E7856219AA9C}" type="datetimeFigureOut">
              <a:rPr lang="en-US" smtClean="0"/>
              <a:t>18-Jan-21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677F1-FC22-4F91-BC1C-04489F956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2CD3-44FD-4C0F-B508-FAC04976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843-EFF7-4A2F-BC9A-A5F9BDF0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6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37E56-2B43-4EDC-8EA4-A2B50AB7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343FB-5F26-473D-86A5-D9164C94B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78668-DBEB-4A51-9A08-8E4FDB8E7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E2CB1-17FA-4A63-B4B7-12BDEA359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92A0C-C8CE-444A-BCCC-F3E21A628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9A9F3-9900-4588-BBAD-E6BD5B7D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A8D-FFEC-4A9E-BDD9-E7856219AA9C}" type="datetimeFigureOut">
              <a:rPr lang="en-US" smtClean="0"/>
              <a:t>18-Jan-21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AC1C0A-1A7E-4DC2-959D-62DA8C6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08205-CB40-4D59-B4E1-F971BCFA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843-EFF7-4A2F-BC9A-A5F9BDF0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5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0F5F-D775-461C-B4A3-FBC8E417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C837A-99E0-46D8-94AB-D29D1466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A8D-FFEC-4A9E-BDD9-E7856219AA9C}" type="datetimeFigureOut">
              <a:rPr lang="en-US" smtClean="0"/>
              <a:t>18-Jan-21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8C62E-AD36-49E8-826A-BCAAA8DD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5B997-DF44-439F-ACB6-7333E9AA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843-EFF7-4A2F-BC9A-A5F9BDF0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89600-F9E9-46AC-8310-8888EE6F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A8D-FFEC-4A9E-BDD9-E7856219AA9C}" type="datetimeFigureOut">
              <a:rPr lang="en-US" smtClean="0"/>
              <a:t>18-Jan-21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DEE44-C29E-423A-A05D-25ED42D9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B9455-0242-4019-8066-7D7243EC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843-EFF7-4A2F-BC9A-A5F9BDF0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40D3-3259-48DB-8889-3726AA28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0355-4D20-4E5E-9641-2FF55D5C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4FB3E-E613-4F61-8D91-C9D502726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25C1E-DB19-4DCD-9C6D-8FBB1F92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A8D-FFEC-4A9E-BDD9-E7856219AA9C}" type="datetimeFigureOut">
              <a:rPr lang="en-US" smtClean="0"/>
              <a:t>18-Jan-21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C03DB-DE75-4BF2-B376-1FFD5EFE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A47EC-3F55-4225-ABA2-AEAD9FB2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843-EFF7-4A2F-BC9A-A5F9BDF0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3CBD-3845-4BBA-A50F-5ACE8F59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8B253-AEE4-42AA-8023-24FCCD4B2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7DBB2-A921-4D53-9F82-A9CE68783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9F6C1-9332-4B4C-B262-0E12ED77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CA8D-FFEC-4A9E-BDD9-E7856219AA9C}" type="datetimeFigureOut">
              <a:rPr lang="en-US" smtClean="0"/>
              <a:t>18-Jan-21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14BBB-91FB-4F08-B6F0-9C964157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C75C5-6AF0-4F56-8FBF-8E414609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843-EFF7-4A2F-BC9A-A5F9BDF0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14771-A802-42E3-AE91-8623C82D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D0657-1045-4506-9B22-3E947DB93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30D81-5718-4EB1-A9D6-4F9F12E4B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CA8D-FFEC-4A9E-BDD9-E7856219AA9C}" type="datetimeFigureOut">
              <a:rPr lang="en-US" smtClean="0"/>
              <a:t>18-Jan-21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266BE-8064-4C20-9C70-A4A2B0D77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2D0CD-E28C-4779-A313-F168B3E0E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2843-EFF7-4A2F-BC9A-A5F9BDF0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1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E309AC-DECB-4DB5-BD2F-186B26961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43" y="0"/>
            <a:ext cx="9416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6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A2F90-A51D-4CD0-8240-069A4BCA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0" y="0"/>
            <a:ext cx="9800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0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E39A0-7B62-43F3-B313-69DF78477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75" y="0"/>
            <a:ext cx="9721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24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Shoesmith</dc:creator>
  <cp:lastModifiedBy>Jim Shoesmith</cp:lastModifiedBy>
  <cp:revision>1</cp:revision>
  <dcterms:created xsi:type="dcterms:W3CDTF">2021-01-18T19:49:45Z</dcterms:created>
  <dcterms:modified xsi:type="dcterms:W3CDTF">2021-01-18T19:55:42Z</dcterms:modified>
</cp:coreProperties>
</file>