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4" d="100"/>
          <a:sy n="94" d="100"/>
        </p:scale>
        <p:origin x="-8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8EB058-9463-564C-88A5-57860CF5C869}" type="doc">
      <dgm:prSet loTypeId="urn:microsoft.com/office/officeart/2005/8/layout/cycle1" loCatId="" qsTypeId="urn:microsoft.com/office/officeart/2005/8/quickstyle/simple4" qsCatId="simple" csTypeId="urn:microsoft.com/office/officeart/2005/8/colors/colorful1" csCatId="colorful" phldr="1"/>
      <dgm:spPr/>
      <dgm:t>
        <a:bodyPr/>
        <a:lstStyle/>
        <a:p>
          <a:endParaRPr lang="en-US"/>
        </a:p>
      </dgm:t>
    </dgm:pt>
    <dgm:pt modelId="{C691CD3F-F1F7-8D45-A998-146329AC45A8}">
      <dgm:prSet phldrT="[Text]"/>
      <dgm:spPr/>
      <dgm:t>
        <a:bodyPr/>
        <a:lstStyle/>
        <a:p>
          <a:r>
            <a:rPr lang="en-US" dirty="0" smtClean="0"/>
            <a:t>Establish weakness</a:t>
          </a:r>
          <a:endParaRPr lang="en-US" dirty="0"/>
        </a:p>
      </dgm:t>
    </dgm:pt>
    <dgm:pt modelId="{0AEEB926-13D9-0D4B-B295-288BFAE0F3B2}" type="parTrans" cxnId="{C91EAC78-9733-154E-AAEF-5F9AA9D091D1}">
      <dgm:prSet/>
      <dgm:spPr/>
      <dgm:t>
        <a:bodyPr/>
        <a:lstStyle/>
        <a:p>
          <a:endParaRPr lang="en-US"/>
        </a:p>
      </dgm:t>
    </dgm:pt>
    <dgm:pt modelId="{246B1D5B-A1F0-A748-9763-6FBFBED2E307}" type="sibTrans" cxnId="{C91EAC78-9733-154E-AAEF-5F9AA9D091D1}">
      <dgm:prSet/>
      <dgm:spPr/>
      <dgm:t>
        <a:bodyPr/>
        <a:lstStyle/>
        <a:p>
          <a:endParaRPr lang="en-US"/>
        </a:p>
      </dgm:t>
    </dgm:pt>
    <dgm:pt modelId="{E31E451B-DBEE-0545-B0F6-497496845765}">
      <dgm:prSet phldrT="[Text]"/>
      <dgm:spPr/>
      <dgm:t>
        <a:bodyPr/>
        <a:lstStyle/>
        <a:p>
          <a:r>
            <a:rPr lang="en-US" dirty="0" smtClean="0"/>
            <a:t>Work out how to change this</a:t>
          </a:r>
          <a:endParaRPr lang="en-US" dirty="0"/>
        </a:p>
      </dgm:t>
    </dgm:pt>
    <dgm:pt modelId="{7B99FFD3-04EC-2D46-91FF-19B9007DF551}" type="parTrans" cxnId="{E63AECE7-0165-4446-8A55-FF9D86DB8E65}">
      <dgm:prSet/>
      <dgm:spPr/>
      <dgm:t>
        <a:bodyPr/>
        <a:lstStyle/>
        <a:p>
          <a:endParaRPr lang="en-US"/>
        </a:p>
      </dgm:t>
    </dgm:pt>
    <dgm:pt modelId="{A33CE8F9-8F12-9F40-A50D-A62B277B59C6}" type="sibTrans" cxnId="{E63AECE7-0165-4446-8A55-FF9D86DB8E65}">
      <dgm:prSet/>
      <dgm:spPr/>
      <dgm:t>
        <a:bodyPr/>
        <a:lstStyle/>
        <a:p>
          <a:endParaRPr lang="en-US"/>
        </a:p>
      </dgm:t>
    </dgm:pt>
    <dgm:pt modelId="{223A9355-1B41-6A4F-81F8-8F06FA594356}">
      <dgm:prSet phldrT="[Text]"/>
      <dgm:spPr/>
      <dgm:t>
        <a:bodyPr/>
        <a:lstStyle/>
        <a:p>
          <a:r>
            <a:rPr lang="en-US" dirty="0" smtClean="0"/>
            <a:t>Put this into practice</a:t>
          </a:r>
          <a:endParaRPr lang="en-US" dirty="0"/>
        </a:p>
      </dgm:t>
    </dgm:pt>
    <dgm:pt modelId="{CE5B97B2-BC68-394C-9C7E-933ED240BACD}" type="parTrans" cxnId="{252BEB06-8A46-D545-8E04-2F87FF6863E9}">
      <dgm:prSet/>
      <dgm:spPr/>
      <dgm:t>
        <a:bodyPr/>
        <a:lstStyle/>
        <a:p>
          <a:endParaRPr lang="en-US"/>
        </a:p>
      </dgm:t>
    </dgm:pt>
    <dgm:pt modelId="{7DA566DF-6B4B-5942-ABCB-33A394E7075E}" type="sibTrans" cxnId="{252BEB06-8A46-D545-8E04-2F87FF6863E9}">
      <dgm:prSet/>
      <dgm:spPr/>
      <dgm:t>
        <a:bodyPr/>
        <a:lstStyle/>
        <a:p>
          <a:endParaRPr lang="en-US"/>
        </a:p>
      </dgm:t>
    </dgm:pt>
    <dgm:pt modelId="{09A08826-2727-3E47-91DC-ED6D8AE0E15C}">
      <dgm:prSet phldrT="[Text]"/>
      <dgm:spPr/>
      <dgm:t>
        <a:bodyPr/>
        <a:lstStyle/>
        <a:p>
          <a:r>
            <a:rPr lang="en-US" dirty="0" smtClean="0"/>
            <a:t>Get feedback</a:t>
          </a:r>
          <a:endParaRPr lang="en-US" dirty="0"/>
        </a:p>
      </dgm:t>
    </dgm:pt>
    <dgm:pt modelId="{E7A98360-B0AF-504A-BE94-398522D7E66A}" type="parTrans" cxnId="{BCEE2CB1-FC21-8A48-8863-E873FE1820CC}">
      <dgm:prSet/>
      <dgm:spPr/>
      <dgm:t>
        <a:bodyPr/>
        <a:lstStyle/>
        <a:p>
          <a:endParaRPr lang="en-US"/>
        </a:p>
      </dgm:t>
    </dgm:pt>
    <dgm:pt modelId="{D4337981-3B6C-974D-9F60-788254FA6B05}" type="sibTrans" cxnId="{BCEE2CB1-FC21-8A48-8863-E873FE1820CC}">
      <dgm:prSet/>
      <dgm:spPr/>
      <dgm:t>
        <a:bodyPr/>
        <a:lstStyle/>
        <a:p>
          <a:endParaRPr lang="en-US"/>
        </a:p>
      </dgm:t>
    </dgm:pt>
    <dgm:pt modelId="{315A22AA-399A-8B4C-AE8E-C1FEBCBA4BEA}">
      <dgm:prSet phldrT="[Text]"/>
      <dgm:spPr/>
      <dgm:t>
        <a:bodyPr/>
        <a:lstStyle/>
        <a:p>
          <a:r>
            <a:rPr lang="en-US" dirty="0" smtClean="0"/>
            <a:t>Do this for others </a:t>
          </a:r>
          <a:endParaRPr lang="en-US" dirty="0"/>
        </a:p>
      </dgm:t>
    </dgm:pt>
    <dgm:pt modelId="{0E38E874-AE37-5F44-BE29-262CDBDB9407}" type="parTrans" cxnId="{909A8382-6A88-514A-9AD7-3138DF5A82D9}">
      <dgm:prSet/>
      <dgm:spPr/>
      <dgm:t>
        <a:bodyPr/>
        <a:lstStyle/>
        <a:p>
          <a:endParaRPr lang="en-US"/>
        </a:p>
      </dgm:t>
    </dgm:pt>
    <dgm:pt modelId="{D92C7B96-17CA-B641-B4D5-2BAC8A687462}" type="sibTrans" cxnId="{909A8382-6A88-514A-9AD7-3138DF5A82D9}">
      <dgm:prSet/>
      <dgm:spPr/>
      <dgm:t>
        <a:bodyPr/>
        <a:lstStyle/>
        <a:p>
          <a:endParaRPr lang="en-US"/>
        </a:p>
      </dgm:t>
    </dgm:pt>
    <dgm:pt modelId="{200157B6-84E8-EE42-9FC2-65862F53A083}" type="pres">
      <dgm:prSet presAssocID="{908EB058-9463-564C-88A5-57860CF5C869}" presName="cycle" presStyleCnt="0">
        <dgm:presLayoutVars>
          <dgm:dir/>
          <dgm:resizeHandles val="exact"/>
        </dgm:presLayoutVars>
      </dgm:prSet>
      <dgm:spPr/>
      <dgm:t>
        <a:bodyPr/>
        <a:lstStyle/>
        <a:p>
          <a:endParaRPr lang="en-US"/>
        </a:p>
      </dgm:t>
    </dgm:pt>
    <dgm:pt modelId="{7D764C89-C6B8-EF47-AC37-A5544BA55F3E}" type="pres">
      <dgm:prSet presAssocID="{C691CD3F-F1F7-8D45-A998-146329AC45A8}" presName="dummy" presStyleCnt="0"/>
      <dgm:spPr/>
    </dgm:pt>
    <dgm:pt modelId="{5648C75D-D5DB-1847-BAE0-1CB96755B142}" type="pres">
      <dgm:prSet presAssocID="{C691CD3F-F1F7-8D45-A998-146329AC45A8}" presName="node" presStyleLbl="revTx" presStyleIdx="0" presStyleCnt="5">
        <dgm:presLayoutVars>
          <dgm:bulletEnabled val="1"/>
        </dgm:presLayoutVars>
      </dgm:prSet>
      <dgm:spPr/>
      <dgm:t>
        <a:bodyPr/>
        <a:lstStyle/>
        <a:p>
          <a:endParaRPr lang="en-US"/>
        </a:p>
      </dgm:t>
    </dgm:pt>
    <dgm:pt modelId="{2541F9DD-8038-974F-91AF-A36549963D5F}" type="pres">
      <dgm:prSet presAssocID="{246B1D5B-A1F0-A748-9763-6FBFBED2E307}" presName="sibTrans" presStyleLbl="node1" presStyleIdx="0" presStyleCnt="5"/>
      <dgm:spPr/>
      <dgm:t>
        <a:bodyPr/>
        <a:lstStyle/>
        <a:p>
          <a:endParaRPr lang="en-US"/>
        </a:p>
      </dgm:t>
    </dgm:pt>
    <dgm:pt modelId="{DC0BC88A-1E68-234A-9467-AC8A08C318A5}" type="pres">
      <dgm:prSet presAssocID="{E31E451B-DBEE-0545-B0F6-497496845765}" presName="dummy" presStyleCnt="0"/>
      <dgm:spPr/>
    </dgm:pt>
    <dgm:pt modelId="{D2715343-F6EB-7640-98FC-B6661056A8C1}" type="pres">
      <dgm:prSet presAssocID="{E31E451B-DBEE-0545-B0F6-497496845765}" presName="node" presStyleLbl="revTx" presStyleIdx="1" presStyleCnt="5">
        <dgm:presLayoutVars>
          <dgm:bulletEnabled val="1"/>
        </dgm:presLayoutVars>
      </dgm:prSet>
      <dgm:spPr/>
      <dgm:t>
        <a:bodyPr/>
        <a:lstStyle/>
        <a:p>
          <a:endParaRPr lang="en-US"/>
        </a:p>
      </dgm:t>
    </dgm:pt>
    <dgm:pt modelId="{6FDE1442-679F-474A-99D3-C38106C98AEE}" type="pres">
      <dgm:prSet presAssocID="{A33CE8F9-8F12-9F40-A50D-A62B277B59C6}" presName="sibTrans" presStyleLbl="node1" presStyleIdx="1" presStyleCnt="5"/>
      <dgm:spPr/>
      <dgm:t>
        <a:bodyPr/>
        <a:lstStyle/>
        <a:p>
          <a:endParaRPr lang="en-US"/>
        </a:p>
      </dgm:t>
    </dgm:pt>
    <dgm:pt modelId="{61925BEF-39CE-CE4A-934A-15E1183D0ACE}" type="pres">
      <dgm:prSet presAssocID="{223A9355-1B41-6A4F-81F8-8F06FA594356}" presName="dummy" presStyleCnt="0"/>
      <dgm:spPr/>
    </dgm:pt>
    <dgm:pt modelId="{BEC2CDAB-F8B4-684D-A73D-9FFE06A860EA}" type="pres">
      <dgm:prSet presAssocID="{223A9355-1B41-6A4F-81F8-8F06FA594356}" presName="node" presStyleLbl="revTx" presStyleIdx="2" presStyleCnt="5">
        <dgm:presLayoutVars>
          <dgm:bulletEnabled val="1"/>
        </dgm:presLayoutVars>
      </dgm:prSet>
      <dgm:spPr/>
      <dgm:t>
        <a:bodyPr/>
        <a:lstStyle/>
        <a:p>
          <a:endParaRPr lang="en-US"/>
        </a:p>
      </dgm:t>
    </dgm:pt>
    <dgm:pt modelId="{EF938FCE-F6F7-594E-A1F5-0F7C0F56E3B5}" type="pres">
      <dgm:prSet presAssocID="{7DA566DF-6B4B-5942-ABCB-33A394E7075E}" presName="sibTrans" presStyleLbl="node1" presStyleIdx="2" presStyleCnt="5"/>
      <dgm:spPr/>
      <dgm:t>
        <a:bodyPr/>
        <a:lstStyle/>
        <a:p>
          <a:endParaRPr lang="en-US"/>
        </a:p>
      </dgm:t>
    </dgm:pt>
    <dgm:pt modelId="{55EDFD9B-41FE-1B44-A43B-A3C6CAC143D4}" type="pres">
      <dgm:prSet presAssocID="{09A08826-2727-3E47-91DC-ED6D8AE0E15C}" presName="dummy" presStyleCnt="0"/>
      <dgm:spPr/>
    </dgm:pt>
    <dgm:pt modelId="{9D1155D1-2567-FC49-9F4C-15300AE06F4F}" type="pres">
      <dgm:prSet presAssocID="{09A08826-2727-3E47-91DC-ED6D8AE0E15C}" presName="node" presStyleLbl="revTx" presStyleIdx="3" presStyleCnt="5">
        <dgm:presLayoutVars>
          <dgm:bulletEnabled val="1"/>
        </dgm:presLayoutVars>
      </dgm:prSet>
      <dgm:spPr/>
      <dgm:t>
        <a:bodyPr/>
        <a:lstStyle/>
        <a:p>
          <a:endParaRPr lang="en-US"/>
        </a:p>
      </dgm:t>
    </dgm:pt>
    <dgm:pt modelId="{BDA8C604-1D6F-3D42-B955-BB10025F03D2}" type="pres">
      <dgm:prSet presAssocID="{D4337981-3B6C-974D-9F60-788254FA6B05}" presName="sibTrans" presStyleLbl="node1" presStyleIdx="3" presStyleCnt="5"/>
      <dgm:spPr/>
      <dgm:t>
        <a:bodyPr/>
        <a:lstStyle/>
        <a:p>
          <a:endParaRPr lang="en-US"/>
        </a:p>
      </dgm:t>
    </dgm:pt>
    <dgm:pt modelId="{0D0EE75D-BFD9-B34E-8145-47FAA6CACB0B}" type="pres">
      <dgm:prSet presAssocID="{315A22AA-399A-8B4C-AE8E-C1FEBCBA4BEA}" presName="dummy" presStyleCnt="0"/>
      <dgm:spPr/>
    </dgm:pt>
    <dgm:pt modelId="{7EBF1770-1014-A149-A8ED-A2973A62F7E9}" type="pres">
      <dgm:prSet presAssocID="{315A22AA-399A-8B4C-AE8E-C1FEBCBA4BEA}" presName="node" presStyleLbl="revTx" presStyleIdx="4" presStyleCnt="5">
        <dgm:presLayoutVars>
          <dgm:bulletEnabled val="1"/>
        </dgm:presLayoutVars>
      </dgm:prSet>
      <dgm:spPr/>
      <dgm:t>
        <a:bodyPr/>
        <a:lstStyle/>
        <a:p>
          <a:endParaRPr lang="en-US"/>
        </a:p>
      </dgm:t>
    </dgm:pt>
    <dgm:pt modelId="{7E8E9087-04ED-FB47-8E8D-47C9CF5A913A}" type="pres">
      <dgm:prSet presAssocID="{D92C7B96-17CA-B641-B4D5-2BAC8A687462}" presName="sibTrans" presStyleLbl="node1" presStyleIdx="4" presStyleCnt="5"/>
      <dgm:spPr/>
      <dgm:t>
        <a:bodyPr/>
        <a:lstStyle/>
        <a:p>
          <a:endParaRPr lang="en-US"/>
        </a:p>
      </dgm:t>
    </dgm:pt>
  </dgm:ptLst>
  <dgm:cxnLst>
    <dgm:cxn modelId="{0CE6E1B9-14ED-4740-9DE8-9FF952B26924}" type="presOf" srcId="{C691CD3F-F1F7-8D45-A998-146329AC45A8}" destId="{5648C75D-D5DB-1847-BAE0-1CB96755B142}" srcOrd="0" destOrd="0" presId="urn:microsoft.com/office/officeart/2005/8/layout/cycle1"/>
    <dgm:cxn modelId="{E63AECE7-0165-4446-8A55-FF9D86DB8E65}" srcId="{908EB058-9463-564C-88A5-57860CF5C869}" destId="{E31E451B-DBEE-0545-B0F6-497496845765}" srcOrd="1" destOrd="0" parTransId="{7B99FFD3-04EC-2D46-91FF-19B9007DF551}" sibTransId="{A33CE8F9-8F12-9F40-A50D-A62B277B59C6}"/>
    <dgm:cxn modelId="{6D9B893A-F736-514F-9281-FDE74E12BB16}" type="presOf" srcId="{D92C7B96-17CA-B641-B4D5-2BAC8A687462}" destId="{7E8E9087-04ED-FB47-8E8D-47C9CF5A913A}" srcOrd="0" destOrd="0" presId="urn:microsoft.com/office/officeart/2005/8/layout/cycle1"/>
    <dgm:cxn modelId="{0C5A8C42-A2CF-1A4A-B3B8-2A1483D86F43}" type="presOf" srcId="{908EB058-9463-564C-88A5-57860CF5C869}" destId="{200157B6-84E8-EE42-9FC2-65862F53A083}" srcOrd="0" destOrd="0" presId="urn:microsoft.com/office/officeart/2005/8/layout/cycle1"/>
    <dgm:cxn modelId="{C91EAC78-9733-154E-AAEF-5F9AA9D091D1}" srcId="{908EB058-9463-564C-88A5-57860CF5C869}" destId="{C691CD3F-F1F7-8D45-A998-146329AC45A8}" srcOrd="0" destOrd="0" parTransId="{0AEEB926-13D9-0D4B-B295-288BFAE0F3B2}" sibTransId="{246B1D5B-A1F0-A748-9763-6FBFBED2E307}"/>
    <dgm:cxn modelId="{BCEE2CB1-FC21-8A48-8863-E873FE1820CC}" srcId="{908EB058-9463-564C-88A5-57860CF5C869}" destId="{09A08826-2727-3E47-91DC-ED6D8AE0E15C}" srcOrd="3" destOrd="0" parTransId="{E7A98360-B0AF-504A-BE94-398522D7E66A}" sibTransId="{D4337981-3B6C-974D-9F60-788254FA6B05}"/>
    <dgm:cxn modelId="{E7AA925E-EF4F-2F40-8778-26EFD59901A7}" type="presOf" srcId="{D4337981-3B6C-974D-9F60-788254FA6B05}" destId="{BDA8C604-1D6F-3D42-B955-BB10025F03D2}" srcOrd="0" destOrd="0" presId="urn:microsoft.com/office/officeart/2005/8/layout/cycle1"/>
    <dgm:cxn modelId="{252BEB06-8A46-D545-8E04-2F87FF6863E9}" srcId="{908EB058-9463-564C-88A5-57860CF5C869}" destId="{223A9355-1B41-6A4F-81F8-8F06FA594356}" srcOrd="2" destOrd="0" parTransId="{CE5B97B2-BC68-394C-9C7E-933ED240BACD}" sibTransId="{7DA566DF-6B4B-5942-ABCB-33A394E7075E}"/>
    <dgm:cxn modelId="{3DDA3C5F-AD31-F446-877F-1EEA1F90249A}" type="presOf" srcId="{246B1D5B-A1F0-A748-9763-6FBFBED2E307}" destId="{2541F9DD-8038-974F-91AF-A36549963D5F}" srcOrd="0" destOrd="0" presId="urn:microsoft.com/office/officeart/2005/8/layout/cycle1"/>
    <dgm:cxn modelId="{909A8382-6A88-514A-9AD7-3138DF5A82D9}" srcId="{908EB058-9463-564C-88A5-57860CF5C869}" destId="{315A22AA-399A-8B4C-AE8E-C1FEBCBA4BEA}" srcOrd="4" destOrd="0" parTransId="{0E38E874-AE37-5F44-BE29-262CDBDB9407}" sibTransId="{D92C7B96-17CA-B641-B4D5-2BAC8A687462}"/>
    <dgm:cxn modelId="{511045EA-1F86-7549-813F-AECB3E84E04A}" type="presOf" srcId="{09A08826-2727-3E47-91DC-ED6D8AE0E15C}" destId="{9D1155D1-2567-FC49-9F4C-15300AE06F4F}" srcOrd="0" destOrd="0" presId="urn:microsoft.com/office/officeart/2005/8/layout/cycle1"/>
    <dgm:cxn modelId="{3D93E761-F7D3-9143-8D50-397C7D9B9099}" type="presOf" srcId="{315A22AA-399A-8B4C-AE8E-C1FEBCBA4BEA}" destId="{7EBF1770-1014-A149-A8ED-A2973A62F7E9}" srcOrd="0" destOrd="0" presId="urn:microsoft.com/office/officeart/2005/8/layout/cycle1"/>
    <dgm:cxn modelId="{566FDCCE-86F1-5041-ABF3-8122348CA977}" type="presOf" srcId="{223A9355-1B41-6A4F-81F8-8F06FA594356}" destId="{BEC2CDAB-F8B4-684D-A73D-9FFE06A860EA}" srcOrd="0" destOrd="0" presId="urn:microsoft.com/office/officeart/2005/8/layout/cycle1"/>
    <dgm:cxn modelId="{C204375F-8970-F849-9119-4EF899DDBB7A}" type="presOf" srcId="{7DA566DF-6B4B-5942-ABCB-33A394E7075E}" destId="{EF938FCE-F6F7-594E-A1F5-0F7C0F56E3B5}" srcOrd="0" destOrd="0" presId="urn:microsoft.com/office/officeart/2005/8/layout/cycle1"/>
    <dgm:cxn modelId="{85057C2A-3E32-464E-AB59-8EDAEA3FEB18}" type="presOf" srcId="{E31E451B-DBEE-0545-B0F6-497496845765}" destId="{D2715343-F6EB-7640-98FC-B6661056A8C1}" srcOrd="0" destOrd="0" presId="urn:microsoft.com/office/officeart/2005/8/layout/cycle1"/>
    <dgm:cxn modelId="{B5A38DD8-DC0B-E844-BAB0-1DDF24EF0632}" type="presOf" srcId="{A33CE8F9-8F12-9F40-A50D-A62B277B59C6}" destId="{6FDE1442-679F-474A-99D3-C38106C98AEE}" srcOrd="0" destOrd="0" presId="urn:microsoft.com/office/officeart/2005/8/layout/cycle1"/>
    <dgm:cxn modelId="{AB25C242-E599-2740-88BA-EC611C488430}" type="presParOf" srcId="{200157B6-84E8-EE42-9FC2-65862F53A083}" destId="{7D764C89-C6B8-EF47-AC37-A5544BA55F3E}" srcOrd="0" destOrd="0" presId="urn:microsoft.com/office/officeart/2005/8/layout/cycle1"/>
    <dgm:cxn modelId="{E9DCD54A-0958-484A-B71A-7B488172937D}" type="presParOf" srcId="{200157B6-84E8-EE42-9FC2-65862F53A083}" destId="{5648C75D-D5DB-1847-BAE0-1CB96755B142}" srcOrd="1" destOrd="0" presId="urn:microsoft.com/office/officeart/2005/8/layout/cycle1"/>
    <dgm:cxn modelId="{ED34CFD3-E40F-1940-8E7B-1BC868A4E412}" type="presParOf" srcId="{200157B6-84E8-EE42-9FC2-65862F53A083}" destId="{2541F9DD-8038-974F-91AF-A36549963D5F}" srcOrd="2" destOrd="0" presId="urn:microsoft.com/office/officeart/2005/8/layout/cycle1"/>
    <dgm:cxn modelId="{438FCB4E-F918-5941-97BD-D33A453557A7}" type="presParOf" srcId="{200157B6-84E8-EE42-9FC2-65862F53A083}" destId="{DC0BC88A-1E68-234A-9467-AC8A08C318A5}" srcOrd="3" destOrd="0" presId="urn:microsoft.com/office/officeart/2005/8/layout/cycle1"/>
    <dgm:cxn modelId="{C4F711E1-2106-784F-A7DF-A44E7C3B2F3B}" type="presParOf" srcId="{200157B6-84E8-EE42-9FC2-65862F53A083}" destId="{D2715343-F6EB-7640-98FC-B6661056A8C1}" srcOrd="4" destOrd="0" presId="urn:microsoft.com/office/officeart/2005/8/layout/cycle1"/>
    <dgm:cxn modelId="{942094DB-EB99-5548-9985-9F2A19347EDC}" type="presParOf" srcId="{200157B6-84E8-EE42-9FC2-65862F53A083}" destId="{6FDE1442-679F-474A-99D3-C38106C98AEE}" srcOrd="5" destOrd="0" presId="urn:microsoft.com/office/officeart/2005/8/layout/cycle1"/>
    <dgm:cxn modelId="{560CECD9-75F7-B042-81EC-BFCDB144E41A}" type="presParOf" srcId="{200157B6-84E8-EE42-9FC2-65862F53A083}" destId="{61925BEF-39CE-CE4A-934A-15E1183D0ACE}" srcOrd="6" destOrd="0" presId="urn:microsoft.com/office/officeart/2005/8/layout/cycle1"/>
    <dgm:cxn modelId="{DFF35FFC-8343-E449-A21D-6DF877F7F4F6}" type="presParOf" srcId="{200157B6-84E8-EE42-9FC2-65862F53A083}" destId="{BEC2CDAB-F8B4-684D-A73D-9FFE06A860EA}" srcOrd="7" destOrd="0" presId="urn:microsoft.com/office/officeart/2005/8/layout/cycle1"/>
    <dgm:cxn modelId="{24EB5FF5-16BD-864E-8399-931C56D7264F}" type="presParOf" srcId="{200157B6-84E8-EE42-9FC2-65862F53A083}" destId="{EF938FCE-F6F7-594E-A1F5-0F7C0F56E3B5}" srcOrd="8" destOrd="0" presId="urn:microsoft.com/office/officeart/2005/8/layout/cycle1"/>
    <dgm:cxn modelId="{FDF10DC9-9BD4-9443-B85A-117F06D0A578}" type="presParOf" srcId="{200157B6-84E8-EE42-9FC2-65862F53A083}" destId="{55EDFD9B-41FE-1B44-A43B-A3C6CAC143D4}" srcOrd="9" destOrd="0" presId="urn:microsoft.com/office/officeart/2005/8/layout/cycle1"/>
    <dgm:cxn modelId="{C6DF6C75-7C99-E946-836F-F84571EE608B}" type="presParOf" srcId="{200157B6-84E8-EE42-9FC2-65862F53A083}" destId="{9D1155D1-2567-FC49-9F4C-15300AE06F4F}" srcOrd="10" destOrd="0" presId="urn:microsoft.com/office/officeart/2005/8/layout/cycle1"/>
    <dgm:cxn modelId="{7B751B66-784B-EC44-8F2B-1A0EBA0B453C}" type="presParOf" srcId="{200157B6-84E8-EE42-9FC2-65862F53A083}" destId="{BDA8C604-1D6F-3D42-B955-BB10025F03D2}" srcOrd="11" destOrd="0" presId="urn:microsoft.com/office/officeart/2005/8/layout/cycle1"/>
    <dgm:cxn modelId="{11C50F9F-A782-6A43-8FE0-27BE2112C2D6}" type="presParOf" srcId="{200157B6-84E8-EE42-9FC2-65862F53A083}" destId="{0D0EE75D-BFD9-B34E-8145-47FAA6CACB0B}" srcOrd="12" destOrd="0" presId="urn:microsoft.com/office/officeart/2005/8/layout/cycle1"/>
    <dgm:cxn modelId="{9BA8D056-5F47-374B-AE3B-295AE27FBDFA}" type="presParOf" srcId="{200157B6-84E8-EE42-9FC2-65862F53A083}" destId="{7EBF1770-1014-A149-A8ED-A2973A62F7E9}" srcOrd="13" destOrd="0" presId="urn:microsoft.com/office/officeart/2005/8/layout/cycle1"/>
    <dgm:cxn modelId="{86A33092-8FFB-D64A-9BC6-00A08AD7E03B}" type="presParOf" srcId="{200157B6-84E8-EE42-9FC2-65862F53A083}" destId="{7E8E9087-04ED-FB47-8E8D-47C9CF5A913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8C75D-D5DB-1847-BAE0-1CB96755B142}">
      <dsp:nvSpPr>
        <dsp:cNvPr id="0" name=""/>
        <dsp:cNvSpPr/>
      </dsp:nvSpPr>
      <dsp:spPr>
        <a:xfrm>
          <a:off x="4201992" y="28454"/>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Establish weakness</a:t>
          </a:r>
          <a:endParaRPr lang="en-US" sz="1700" kern="1200" dirty="0"/>
        </a:p>
      </dsp:txBody>
      <dsp:txXfrm>
        <a:off x="4201992" y="28454"/>
        <a:ext cx="977205" cy="977205"/>
      </dsp:txXfrm>
    </dsp:sp>
    <dsp:sp modelId="{2541F9DD-8038-974F-91AF-A36549963D5F}">
      <dsp:nvSpPr>
        <dsp:cNvPr id="0" name=""/>
        <dsp:cNvSpPr/>
      </dsp:nvSpPr>
      <dsp:spPr>
        <a:xfrm>
          <a:off x="1899567" y="-258"/>
          <a:ext cx="3668465" cy="3668465"/>
        </a:xfrm>
        <a:prstGeom prst="circularArrow">
          <a:avLst>
            <a:gd name="adj1" fmla="val 5194"/>
            <a:gd name="adj2" fmla="val 335494"/>
            <a:gd name="adj3" fmla="val 21294948"/>
            <a:gd name="adj4" fmla="val 19764744"/>
            <a:gd name="adj5" fmla="val 6060"/>
          </a:avLst>
        </a:prstGeom>
        <a:gradFill rotWithShape="0">
          <a:gsLst>
            <a:gs pos="0">
              <a:schemeClr val="accent2">
                <a:hueOff val="0"/>
                <a:satOff val="0"/>
                <a:lumOff val="0"/>
                <a:alphaOff val="0"/>
                <a:tint val="100000"/>
                <a:shade val="100000"/>
                <a:satMod val="100000"/>
                <a:lumMod val="90000"/>
              </a:schemeClr>
            </a:gs>
            <a:gs pos="100000">
              <a:schemeClr val="accent2">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D2715343-F6EB-7640-98FC-B6661056A8C1}">
      <dsp:nvSpPr>
        <dsp:cNvPr id="0" name=""/>
        <dsp:cNvSpPr/>
      </dsp:nvSpPr>
      <dsp:spPr>
        <a:xfrm>
          <a:off x="4793325" y="1848388"/>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Work out how to change this</a:t>
          </a:r>
          <a:endParaRPr lang="en-US" sz="1700" kern="1200" dirty="0"/>
        </a:p>
      </dsp:txBody>
      <dsp:txXfrm>
        <a:off x="4793325" y="1848388"/>
        <a:ext cx="977205" cy="977205"/>
      </dsp:txXfrm>
    </dsp:sp>
    <dsp:sp modelId="{6FDE1442-679F-474A-99D3-C38106C98AEE}">
      <dsp:nvSpPr>
        <dsp:cNvPr id="0" name=""/>
        <dsp:cNvSpPr/>
      </dsp:nvSpPr>
      <dsp:spPr>
        <a:xfrm>
          <a:off x="1899567" y="-258"/>
          <a:ext cx="3668465" cy="3668465"/>
        </a:xfrm>
        <a:prstGeom prst="circularArrow">
          <a:avLst>
            <a:gd name="adj1" fmla="val 5194"/>
            <a:gd name="adj2" fmla="val 335494"/>
            <a:gd name="adj3" fmla="val 4016467"/>
            <a:gd name="adj4" fmla="val 2251809"/>
            <a:gd name="adj5" fmla="val 6060"/>
          </a:avLst>
        </a:prstGeom>
        <a:gradFill rotWithShape="0">
          <a:gsLst>
            <a:gs pos="0">
              <a:schemeClr val="accent3">
                <a:hueOff val="0"/>
                <a:satOff val="0"/>
                <a:lumOff val="0"/>
                <a:alphaOff val="0"/>
                <a:tint val="100000"/>
                <a:shade val="100000"/>
                <a:satMod val="100000"/>
                <a:lumMod val="90000"/>
              </a:schemeClr>
            </a:gs>
            <a:gs pos="100000">
              <a:schemeClr val="accent3">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BEC2CDAB-F8B4-684D-A73D-9FFE06A860EA}">
      <dsp:nvSpPr>
        <dsp:cNvPr id="0" name=""/>
        <dsp:cNvSpPr/>
      </dsp:nvSpPr>
      <dsp:spPr>
        <a:xfrm>
          <a:off x="3245197" y="2973168"/>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Put this into practice</a:t>
          </a:r>
          <a:endParaRPr lang="en-US" sz="1700" kern="1200" dirty="0"/>
        </a:p>
      </dsp:txBody>
      <dsp:txXfrm>
        <a:off x="3245197" y="2973168"/>
        <a:ext cx="977205" cy="977205"/>
      </dsp:txXfrm>
    </dsp:sp>
    <dsp:sp modelId="{EF938FCE-F6F7-594E-A1F5-0F7C0F56E3B5}">
      <dsp:nvSpPr>
        <dsp:cNvPr id="0" name=""/>
        <dsp:cNvSpPr/>
      </dsp:nvSpPr>
      <dsp:spPr>
        <a:xfrm>
          <a:off x="1899567" y="-258"/>
          <a:ext cx="3668465" cy="3668465"/>
        </a:xfrm>
        <a:prstGeom prst="circularArrow">
          <a:avLst>
            <a:gd name="adj1" fmla="val 5194"/>
            <a:gd name="adj2" fmla="val 335494"/>
            <a:gd name="adj3" fmla="val 8212697"/>
            <a:gd name="adj4" fmla="val 6448039"/>
            <a:gd name="adj5" fmla="val 6060"/>
          </a:avLst>
        </a:prstGeom>
        <a:gradFill rotWithShape="0">
          <a:gsLst>
            <a:gs pos="0">
              <a:schemeClr val="accent4">
                <a:hueOff val="0"/>
                <a:satOff val="0"/>
                <a:lumOff val="0"/>
                <a:alphaOff val="0"/>
                <a:tint val="100000"/>
                <a:shade val="100000"/>
                <a:satMod val="100000"/>
                <a:lumMod val="90000"/>
              </a:schemeClr>
            </a:gs>
            <a:gs pos="100000">
              <a:schemeClr val="accent4">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9D1155D1-2567-FC49-9F4C-15300AE06F4F}">
      <dsp:nvSpPr>
        <dsp:cNvPr id="0" name=""/>
        <dsp:cNvSpPr/>
      </dsp:nvSpPr>
      <dsp:spPr>
        <a:xfrm>
          <a:off x="1697069" y="1848388"/>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Get feedback</a:t>
          </a:r>
          <a:endParaRPr lang="en-US" sz="1700" kern="1200" dirty="0"/>
        </a:p>
      </dsp:txBody>
      <dsp:txXfrm>
        <a:off x="1697069" y="1848388"/>
        <a:ext cx="977205" cy="977205"/>
      </dsp:txXfrm>
    </dsp:sp>
    <dsp:sp modelId="{BDA8C604-1D6F-3D42-B955-BB10025F03D2}">
      <dsp:nvSpPr>
        <dsp:cNvPr id="0" name=""/>
        <dsp:cNvSpPr/>
      </dsp:nvSpPr>
      <dsp:spPr>
        <a:xfrm>
          <a:off x="1899567" y="-258"/>
          <a:ext cx="3668465" cy="3668465"/>
        </a:xfrm>
        <a:prstGeom prst="circularArrow">
          <a:avLst>
            <a:gd name="adj1" fmla="val 5194"/>
            <a:gd name="adj2" fmla="val 335494"/>
            <a:gd name="adj3" fmla="val 12299762"/>
            <a:gd name="adj4" fmla="val 10769558"/>
            <a:gd name="adj5" fmla="val 6060"/>
          </a:avLst>
        </a:prstGeom>
        <a:gradFill rotWithShape="0">
          <a:gsLst>
            <a:gs pos="0">
              <a:schemeClr val="accent5">
                <a:hueOff val="0"/>
                <a:satOff val="0"/>
                <a:lumOff val="0"/>
                <a:alphaOff val="0"/>
                <a:tint val="100000"/>
                <a:shade val="100000"/>
                <a:satMod val="100000"/>
                <a:lumMod val="90000"/>
              </a:schemeClr>
            </a:gs>
            <a:gs pos="100000">
              <a:schemeClr val="accent5">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7EBF1770-1014-A149-A8ED-A2973A62F7E9}">
      <dsp:nvSpPr>
        <dsp:cNvPr id="0" name=""/>
        <dsp:cNvSpPr/>
      </dsp:nvSpPr>
      <dsp:spPr>
        <a:xfrm>
          <a:off x="2288401" y="28454"/>
          <a:ext cx="977205"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Do this for others </a:t>
          </a:r>
          <a:endParaRPr lang="en-US" sz="1700" kern="1200" dirty="0"/>
        </a:p>
      </dsp:txBody>
      <dsp:txXfrm>
        <a:off x="2288401" y="28454"/>
        <a:ext cx="977205" cy="977205"/>
      </dsp:txXfrm>
    </dsp:sp>
    <dsp:sp modelId="{7E8E9087-04ED-FB47-8E8D-47C9CF5A913A}">
      <dsp:nvSpPr>
        <dsp:cNvPr id="0" name=""/>
        <dsp:cNvSpPr/>
      </dsp:nvSpPr>
      <dsp:spPr>
        <a:xfrm>
          <a:off x="1899567" y="-258"/>
          <a:ext cx="3668465" cy="3668465"/>
        </a:xfrm>
        <a:prstGeom prst="circularArrow">
          <a:avLst>
            <a:gd name="adj1" fmla="val 5194"/>
            <a:gd name="adj2" fmla="val 335494"/>
            <a:gd name="adj3" fmla="val 16867450"/>
            <a:gd name="adj4" fmla="val 15197056"/>
            <a:gd name="adj5" fmla="val 6060"/>
          </a:avLst>
        </a:prstGeom>
        <a:gradFill rotWithShape="0">
          <a:gsLst>
            <a:gs pos="0">
              <a:schemeClr val="accent6">
                <a:hueOff val="0"/>
                <a:satOff val="0"/>
                <a:lumOff val="0"/>
                <a:alphaOff val="0"/>
                <a:tint val="100000"/>
                <a:shade val="100000"/>
                <a:satMod val="100000"/>
                <a:lumMod val="90000"/>
              </a:schemeClr>
            </a:gs>
            <a:gs pos="100000">
              <a:schemeClr val="accent6">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GB" smtClean="0"/>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8ACDB3CC-F982-40F9-8DD6-BCC9AFBF44BD}" type="datetime1">
              <a:rPr lang="en-US" smtClean="0"/>
              <a:pPr/>
              <a:t>11/7/2017</a:t>
            </a:fld>
            <a:endParaRPr lang="en-US" dirty="0"/>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7371C1A-CAFA-43FD-A579-55B116A1448A}" type="datetime1">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DA1BC03-21BF-4F6B-A3BE-29C937D452B1}" type="datetime1">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3008867-0964-49C4-9DE5-8FBB189497BC}" type="datetime1">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GB" smtClean="0"/>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5" name="Date Placeholder 4"/>
          <p:cNvSpPr>
            <a:spLocks noGrp="1"/>
          </p:cNvSpPr>
          <p:nvPr>
            <p:ph type="dt" sz="half" idx="10"/>
          </p:nvPr>
        </p:nvSpPr>
        <p:spPr/>
        <p:txBody>
          <a:bodyPr/>
          <a:lstStyle/>
          <a:p>
            <a:fld id="{4151D5B8-D9C5-419F-913D-2186935717ED}" type="datetime1">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188DB32-6162-43C0-9325-230E0A9B0177}" type="datetime1">
              <a:rPr lang="en-US" smtClean="0"/>
              <a:pPr/>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GB"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GB" smtClean="0"/>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11/7/2017</a:t>
            </a:fld>
            <a:endParaRPr lang="en-US" dirty="0"/>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60000">
            <a:off x="1295332" y="490994"/>
            <a:ext cx="4847038" cy="1599722"/>
          </a:xfrm>
        </p:spPr>
        <p:txBody>
          <a:bodyPr/>
          <a:lstStyle/>
          <a:p>
            <a:r>
              <a:rPr lang="en-US" dirty="0" smtClean="0">
                <a:solidFill>
                  <a:schemeClr val="bg1"/>
                </a:solidFill>
              </a:rPr>
              <a:t>My RYLA Experience</a:t>
            </a:r>
            <a:endParaRPr lang="en-US" dirty="0">
              <a:solidFill>
                <a:schemeClr val="bg1"/>
              </a:solidFill>
            </a:endParaRPr>
          </a:p>
        </p:txBody>
      </p:sp>
      <p:pic>
        <p:nvPicPr>
          <p:cNvPr id="4" name="Picture 3" descr="red.jpg"/>
          <p:cNvPicPr>
            <a:picLocks noChangeAspect="1"/>
          </p:cNvPicPr>
          <p:nvPr/>
        </p:nvPicPr>
        <p:blipFill rotWithShape="1">
          <a:blip r:embed="rId2">
            <a:extLst>
              <a:ext uri="{28A0092B-C50C-407E-A947-70E740481C1C}">
                <a14:useLocalDpi xmlns:a14="http://schemas.microsoft.com/office/drawing/2010/main" val="0"/>
              </a:ext>
            </a:extLst>
          </a:blip>
          <a:srcRect l="12365" t="8794" r="3452" b="9239"/>
          <a:stretch/>
        </p:blipFill>
        <p:spPr>
          <a:xfrm rot="328070">
            <a:off x="3037011" y="2591194"/>
            <a:ext cx="5458885" cy="3757581"/>
          </a:xfrm>
          <a:prstGeom prst="rect">
            <a:avLst/>
          </a:prstGeom>
        </p:spPr>
      </p:pic>
      <p:sp>
        <p:nvSpPr>
          <p:cNvPr id="5" name="TextBox 4"/>
          <p:cNvSpPr txBox="1"/>
          <p:nvPr/>
        </p:nvSpPr>
        <p:spPr>
          <a:xfrm>
            <a:off x="898331" y="4662356"/>
            <a:ext cx="1749197" cy="369332"/>
          </a:xfrm>
          <a:prstGeom prst="rect">
            <a:avLst/>
          </a:prstGeom>
          <a:noFill/>
        </p:spPr>
        <p:txBody>
          <a:bodyPr wrap="none" rtlCol="0">
            <a:spAutoFit/>
          </a:bodyPr>
          <a:lstStyle/>
          <a:p>
            <a:r>
              <a:rPr lang="en-US" dirty="0" smtClean="0"/>
              <a:t>By Alya McLean </a:t>
            </a:r>
            <a:endParaRPr lang="en-US" dirty="0"/>
          </a:p>
        </p:txBody>
      </p:sp>
    </p:spTree>
    <p:extLst>
      <p:ext uri="{BB962C8B-B14F-4D97-AF65-F5344CB8AC3E}">
        <p14:creationId xmlns:p14="http://schemas.microsoft.com/office/powerpoint/2010/main" val="4124377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104965"/>
            <a:ext cx="8041440" cy="663195"/>
          </a:xfrm>
        </p:spPr>
        <p:txBody>
          <a:bodyPr/>
          <a:lstStyle/>
          <a:p>
            <a:r>
              <a:rPr lang="en-US" dirty="0" smtClean="0"/>
              <a:t>Activities</a:t>
            </a:r>
            <a:endParaRPr lang="en-US" dirty="0"/>
          </a:p>
        </p:txBody>
      </p:sp>
      <p:sp>
        <p:nvSpPr>
          <p:cNvPr id="9" name="TextBox 8"/>
          <p:cNvSpPr txBox="1"/>
          <p:nvPr/>
        </p:nvSpPr>
        <p:spPr>
          <a:xfrm>
            <a:off x="551280" y="964499"/>
            <a:ext cx="8041440" cy="4801315"/>
          </a:xfrm>
          <a:prstGeom prst="rect">
            <a:avLst/>
          </a:prstGeom>
          <a:noFill/>
        </p:spPr>
        <p:txBody>
          <a:bodyPr wrap="square" rtlCol="0">
            <a:spAutoFit/>
          </a:bodyPr>
          <a:lstStyle/>
          <a:p>
            <a:r>
              <a:rPr lang="en-US" dirty="0" smtClean="0"/>
              <a:t>Over the week I engaged in multiple activities from mental challenges in the mornings, to Command tasks midday and challenges such as the Arthog Castle in the afternoons. Each of these activities had the shared goal of developing my ability to be a leader as well as a team player. </a:t>
            </a:r>
          </a:p>
          <a:p>
            <a:endParaRPr lang="en-US" dirty="0"/>
          </a:p>
          <a:p>
            <a:r>
              <a:rPr lang="en-US" dirty="0" smtClean="0"/>
              <a:t>My first Command task was to get my team to all jump in unison in a skipping rope. Although my team was successful and beat a supposedly long-held record for the number of skips, I didn’t feel as though I had properly been able to be the leader due to my own shyness as well as the fact that I had only met these people hours before hand. </a:t>
            </a:r>
          </a:p>
          <a:p>
            <a:endParaRPr lang="en-US" dirty="0"/>
          </a:p>
          <a:p>
            <a:r>
              <a:rPr lang="en-US" dirty="0" smtClean="0"/>
              <a:t>I was quickly asked to lead another task, the Army wall. This time I was challenged to get my whole team up and over the wall without any one else taking control or overpowering me and my voice. This was a real personal challenge that I had to overcome as I am not the most out spoken person, but my team went on to complete this challenge successfully and quickly too under my guidance. </a:t>
            </a:r>
            <a:endParaRPr lang="en-US" dirty="0"/>
          </a:p>
        </p:txBody>
      </p:sp>
      <p:pic>
        <p:nvPicPr>
          <p:cNvPr id="6" name="Content Placeholder 5" descr="IMG_3713.JPG"/>
          <p:cNvPicPr>
            <a:picLocks noGrp="1" noChangeAspect="1"/>
          </p:cNvPicPr>
          <p:nvPr>
            <p:ph idx="1"/>
          </p:nvPr>
        </p:nvPicPr>
        <p:blipFill>
          <a:blip r:embed="rId2">
            <a:extLst>
              <a:ext uri="{28A0092B-C50C-407E-A947-70E740481C1C}">
                <a14:useLocalDpi xmlns:a14="http://schemas.microsoft.com/office/drawing/2010/main" val="0"/>
              </a:ext>
            </a:extLst>
          </a:blip>
          <a:srcRect l="14097" r="14097"/>
          <a:stretch>
            <a:fillRect/>
          </a:stretch>
        </p:blipFill>
        <p:spPr>
          <a:xfrm>
            <a:off x="0" y="3986601"/>
            <a:ext cx="4043530" cy="2643897"/>
          </a:xfrm>
        </p:spPr>
      </p:pic>
      <p:pic>
        <p:nvPicPr>
          <p:cNvPr id="10" name="Picture 9" descr="P10607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160"/>
            <a:ext cx="4903596" cy="3677697"/>
          </a:xfrm>
          <a:prstGeom prst="rect">
            <a:avLst/>
          </a:prstGeom>
        </p:spPr>
      </p:pic>
      <p:pic>
        <p:nvPicPr>
          <p:cNvPr id="7" name="Picture 6" descr="IMG_379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551" y="3054250"/>
            <a:ext cx="4710385" cy="3576249"/>
          </a:xfrm>
          <a:prstGeom prst="rect">
            <a:avLst/>
          </a:prstGeom>
        </p:spPr>
      </p:pic>
    </p:spTree>
    <p:extLst>
      <p:ext uri="{BB962C8B-B14F-4D97-AF65-F5344CB8AC3E}">
        <p14:creationId xmlns:p14="http://schemas.microsoft.com/office/powerpoint/2010/main" val="81503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728010"/>
            <a:ext cx="8041440" cy="523790"/>
          </a:xfrm>
        </p:spPr>
        <p:txBody>
          <a:bodyPr/>
          <a:lstStyle/>
          <a:p>
            <a:r>
              <a:rPr lang="en-US" dirty="0" smtClean="0"/>
              <a:t>How I approached the RYLA Course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2347527"/>
              </p:ext>
            </p:extLst>
          </p:nvPr>
        </p:nvGraphicFramePr>
        <p:xfrm>
          <a:off x="683315" y="1821535"/>
          <a:ext cx="7467600" cy="39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7213" y="1579935"/>
            <a:ext cx="2090942" cy="2862323"/>
          </a:xfrm>
          <a:prstGeom prst="rect">
            <a:avLst/>
          </a:prstGeom>
          <a:noFill/>
        </p:spPr>
        <p:txBody>
          <a:bodyPr wrap="square" rtlCol="0">
            <a:spAutoFit/>
          </a:bodyPr>
          <a:lstStyle/>
          <a:p>
            <a:r>
              <a:rPr lang="en-US" dirty="0" smtClean="0"/>
              <a:t>I knew that this course involve me looking at myself as a leader.  I also knew that this meant I would have to work out what my weaknesses as a leader were. </a:t>
            </a:r>
            <a:endParaRPr lang="en-US" dirty="0"/>
          </a:p>
        </p:txBody>
      </p:sp>
      <p:sp>
        <p:nvSpPr>
          <p:cNvPr id="6" name="TextBox 5"/>
          <p:cNvSpPr txBox="1"/>
          <p:nvPr/>
        </p:nvSpPr>
        <p:spPr>
          <a:xfrm>
            <a:off x="6666343" y="1525555"/>
            <a:ext cx="1926377" cy="4247317"/>
          </a:xfrm>
          <a:prstGeom prst="rect">
            <a:avLst/>
          </a:prstGeom>
          <a:noFill/>
        </p:spPr>
        <p:txBody>
          <a:bodyPr wrap="square" rtlCol="0">
            <a:spAutoFit/>
          </a:bodyPr>
          <a:lstStyle/>
          <a:p>
            <a:r>
              <a:rPr lang="en-US" dirty="0" smtClean="0"/>
              <a:t>One night  the Red Team came together and wrote down what it was we wanted to achieve from RYLA in terms of leadership. My goal was to make sure that my voice was heard within a group as well as ensuring my ideas were considered. </a:t>
            </a:r>
            <a:endParaRPr lang="en-US" dirty="0"/>
          </a:p>
        </p:txBody>
      </p:sp>
    </p:spTree>
    <p:extLst>
      <p:ext uri="{BB962C8B-B14F-4D97-AF65-F5344CB8AC3E}">
        <p14:creationId xmlns:p14="http://schemas.microsoft.com/office/powerpoint/2010/main" val="906282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818091"/>
          </a:xfrm>
        </p:spPr>
        <p:txBody>
          <a:bodyPr/>
          <a:lstStyle/>
          <a:p>
            <a:r>
              <a:rPr lang="en-US" dirty="0" smtClean="0"/>
              <a:t>Leadership Learning</a:t>
            </a:r>
            <a:endParaRPr lang="en-US" dirty="0"/>
          </a:p>
        </p:txBody>
      </p:sp>
      <p:pic>
        <p:nvPicPr>
          <p:cNvPr id="4" name="Content Placeholder 3" descr="IMG_1407.JPG"/>
          <p:cNvPicPr>
            <a:picLocks noGrp="1" noChangeAspect="1"/>
          </p:cNvPicPr>
          <p:nvPr>
            <p:ph idx="1"/>
          </p:nvPr>
        </p:nvPicPr>
        <p:blipFill>
          <a:blip r:embed="rId2">
            <a:extLst>
              <a:ext uri="{28A0092B-C50C-407E-A947-70E740481C1C}">
                <a14:useLocalDpi xmlns:a14="http://schemas.microsoft.com/office/drawing/2010/main" val="0"/>
              </a:ext>
            </a:extLst>
          </a:blip>
          <a:srcRect t="14725" b="14725"/>
          <a:stretch>
            <a:fillRect/>
          </a:stretch>
        </p:blipFill>
        <p:spPr>
          <a:xfrm>
            <a:off x="278792" y="1254654"/>
            <a:ext cx="5682442" cy="3006718"/>
          </a:xfrm>
        </p:spPr>
      </p:pic>
      <p:sp>
        <p:nvSpPr>
          <p:cNvPr id="5" name="TextBox 4"/>
          <p:cNvSpPr txBox="1"/>
          <p:nvPr/>
        </p:nvSpPr>
        <p:spPr>
          <a:xfrm>
            <a:off x="5961235" y="1254654"/>
            <a:ext cx="3058166" cy="4247317"/>
          </a:xfrm>
          <a:prstGeom prst="rect">
            <a:avLst/>
          </a:prstGeom>
          <a:noFill/>
        </p:spPr>
        <p:txBody>
          <a:bodyPr wrap="square" rtlCol="0">
            <a:spAutoFit/>
          </a:bodyPr>
          <a:lstStyle/>
          <a:p>
            <a:r>
              <a:rPr lang="en-US" dirty="0" smtClean="0"/>
              <a:t>Another method of strengthening our blossoming leadership skills was to get members of each team to learn about a different activity to later teach to the rest of their peers during the final raft race. I put myself forwards to learn about Canoeing and how to build a canoe raft. We then were taught how to properly navigate our canoes as well as how to keep in time with our partner. </a:t>
            </a:r>
            <a:endParaRPr lang="en-US" dirty="0"/>
          </a:p>
        </p:txBody>
      </p:sp>
      <p:sp>
        <p:nvSpPr>
          <p:cNvPr id="6" name="TextBox 5"/>
          <p:cNvSpPr txBox="1"/>
          <p:nvPr/>
        </p:nvSpPr>
        <p:spPr>
          <a:xfrm>
            <a:off x="551280" y="4735368"/>
            <a:ext cx="5191545" cy="1477328"/>
          </a:xfrm>
          <a:prstGeom prst="rect">
            <a:avLst/>
          </a:prstGeom>
          <a:noFill/>
        </p:spPr>
        <p:txBody>
          <a:bodyPr wrap="square" rtlCol="0">
            <a:spAutoFit/>
          </a:bodyPr>
          <a:lstStyle/>
          <a:p>
            <a:r>
              <a:rPr lang="en-US" dirty="0" smtClean="0"/>
              <a:t>Me and my partner Ceri then participated in games in our canoe on a small pond, after canoeing up a large lake. We played a version of tag with forfeits such as balancing on the edge of the canoe without falling in. </a:t>
            </a:r>
            <a:endParaRPr lang="en-US" dirty="0"/>
          </a:p>
        </p:txBody>
      </p:sp>
    </p:spTree>
    <p:extLst>
      <p:ext uri="{BB962C8B-B14F-4D97-AF65-F5344CB8AC3E}">
        <p14:creationId xmlns:p14="http://schemas.microsoft.com/office/powerpoint/2010/main" val="2960655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Raft Race</a:t>
            </a:r>
            <a:endParaRPr lang="en-US" dirty="0"/>
          </a:p>
        </p:txBody>
      </p:sp>
      <p:sp>
        <p:nvSpPr>
          <p:cNvPr id="5" name="TextBox 4"/>
          <p:cNvSpPr txBox="1"/>
          <p:nvPr/>
        </p:nvSpPr>
        <p:spPr>
          <a:xfrm>
            <a:off x="551280" y="1694571"/>
            <a:ext cx="8041440" cy="2862323"/>
          </a:xfrm>
          <a:prstGeom prst="rect">
            <a:avLst/>
          </a:prstGeom>
          <a:noFill/>
        </p:spPr>
        <p:txBody>
          <a:bodyPr wrap="square" rtlCol="0">
            <a:spAutoFit/>
          </a:bodyPr>
          <a:lstStyle/>
          <a:p>
            <a:r>
              <a:rPr lang="en-US" dirty="0" smtClean="0"/>
              <a:t>On our final full day the moment we had built up towards was the Raft-race it was each member of the teams chance to lead the others in their skill, in order to complete challenges and build the best raft and win the race. Throughout the entire week, in the evenings, we were involved in a dragons-den styled activity in which our successes in each day’s challenges and activities won us cash which was then used to buy materials to build our raft. In order to have a </a:t>
            </a:r>
            <a:r>
              <a:rPr lang="en-US" dirty="0" err="1" smtClean="0"/>
              <a:t>comleted</a:t>
            </a:r>
            <a:r>
              <a:rPr lang="en-US" dirty="0" smtClean="0"/>
              <a:t> raft there was a minimum amount of </a:t>
            </a:r>
            <a:r>
              <a:rPr lang="en-US" dirty="0" err="1" smtClean="0"/>
              <a:t>equiptment</a:t>
            </a:r>
            <a:r>
              <a:rPr lang="en-US" dirty="0" smtClean="0"/>
              <a:t> needed so that each team could compete in the final race. However, the real challenge was to build your raft for the least amount of money possible whilst still having money left over at the end. This meant that tactics were needed. </a:t>
            </a:r>
            <a:endParaRPr lang="en-US" dirty="0"/>
          </a:p>
        </p:txBody>
      </p:sp>
      <p:pic>
        <p:nvPicPr>
          <p:cNvPr id="4" name="Content Placeholder 3" descr="IMG_4006.JPG"/>
          <p:cNvPicPr>
            <a:picLocks noGrp="1" noChangeAspect="1"/>
          </p:cNvPicPr>
          <p:nvPr>
            <p:ph idx="1"/>
          </p:nvPr>
        </p:nvPicPr>
        <p:blipFill>
          <a:blip r:embed="rId2">
            <a:extLst>
              <a:ext uri="{28A0092B-C50C-407E-A947-70E740481C1C}">
                <a14:useLocalDpi xmlns:a14="http://schemas.microsoft.com/office/drawing/2010/main" val="0"/>
              </a:ext>
            </a:extLst>
          </a:blip>
          <a:srcRect t="14725" b="14725"/>
          <a:stretch>
            <a:fillRect/>
          </a:stretch>
        </p:blipFill>
        <p:spPr>
          <a:xfrm>
            <a:off x="551280" y="1403325"/>
            <a:ext cx="8019231" cy="4243222"/>
          </a:xfrm>
        </p:spPr>
      </p:pic>
    </p:spTree>
    <p:extLst>
      <p:ext uri="{BB962C8B-B14F-4D97-AF65-F5344CB8AC3E}">
        <p14:creationId xmlns:p14="http://schemas.microsoft.com/office/powerpoint/2010/main" val="404230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the Race- the final day</a:t>
            </a:r>
            <a:endParaRPr lang="en-US" dirty="0"/>
          </a:p>
        </p:txBody>
      </p:sp>
      <p:sp>
        <p:nvSpPr>
          <p:cNvPr id="3" name="Content Placeholder 2"/>
          <p:cNvSpPr>
            <a:spLocks noGrp="1"/>
          </p:cNvSpPr>
          <p:nvPr>
            <p:ph idx="1"/>
          </p:nvPr>
        </p:nvSpPr>
        <p:spPr/>
        <p:txBody>
          <a:bodyPr>
            <a:normAutofit lnSpcReduction="10000"/>
          </a:bodyPr>
          <a:lstStyle/>
          <a:p>
            <a:r>
              <a:rPr lang="en-US" dirty="0" smtClean="0"/>
              <a:t>We were going to find out who had won the raft race, who had won the overall competition and when we were going to be able to shower in peace again. </a:t>
            </a:r>
          </a:p>
          <a:p>
            <a:r>
              <a:rPr lang="en-US" dirty="0" smtClean="0"/>
              <a:t>Our team leaders/ supervisors had worked out the scores which were converted into cash. </a:t>
            </a:r>
          </a:p>
          <a:p>
            <a:r>
              <a:rPr lang="en-US" dirty="0" smtClean="0"/>
              <a:t>This then left each of the 4 teams in a position 1</a:t>
            </a:r>
            <a:r>
              <a:rPr lang="en-US" baseline="30000" dirty="0" smtClean="0"/>
              <a:t>st</a:t>
            </a:r>
            <a:r>
              <a:rPr lang="en-US" dirty="0" smtClean="0"/>
              <a:t> to last</a:t>
            </a:r>
          </a:p>
          <a:p>
            <a:r>
              <a:rPr lang="en-US" dirty="0" smtClean="0"/>
              <a:t> The </a:t>
            </a:r>
            <a:r>
              <a:rPr lang="en-US" dirty="0" err="1" smtClean="0"/>
              <a:t>utlimate</a:t>
            </a:r>
            <a:r>
              <a:rPr lang="en-US" dirty="0" smtClean="0"/>
              <a:t> goal was to have managed your accounts correctly so that you had the most money at this point . And the winners were…..</a:t>
            </a:r>
            <a:endParaRPr lang="en-US" dirty="0"/>
          </a:p>
        </p:txBody>
      </p:sp>
    </p:spTree>
    <p:extLst>
      <p:ext uri="{BB962C8B-B14F-4D97-AF65-F5344CB8AC3E}">
        <p14:creationId xmlns:p14="http://schemas.microsoft.com/office/powerpoint/2010/main" val="2202806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jpg"/>
          <p:cNvPicPr>
            <a:picLocks noChangeAspect="1"/>
          </p:cNvPicPr>
          <p:nvPr/>
        </p:nvPicPr>
        <p:blipFill rotWithShape="1">
          <a:blip r:embed="rId2">
            <a:extLst>
              <a:ext uri="{28A0092B-C50C-407E-A947-70E740481C1C}">
                <a14:useLocalDpi xmlns:a14="http://schemas.microsoft.com/office/drawing/2010/main" val="0"/>
              </a:ext>
            </a:extLst>
          </a:blip>
          <a:srcRect l="6341" t="3417" r="2171" b="3895"/>
          <a:stretch/>
        </p:blipFill>
        <p:spPr>
          <a:xfrm>
            <a:off x="427950" y="345144"/>
            <a:ext cx="8365751" cy="5991690"/>
          </a:xfrm>
          <a:prstGeom prst="rect">
            <a:avLst/>
          </a:prstGeom>
        </p:spPr>
      </p:pic>
    </p:spTree>
    <p:extLst>
      <p:ext uri="{BB962C8B-B14F-4D97-AF65-F5344CB8AC3E}">
        <p14:creationId xmlns:p14="http://schemas.microsoft.com/office/powerpoint/2010/main" val="3813486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feel I have gained from RYLA</a:t>
            </a:r>
            <a:endParaRPr lang="en-US" dirty="0"/>
          </a:p>
        </p:txBody>
      </p:sp>
      <p:sp>
        <p:nvSpPr>
          <p:cNvPr id="3" name="Content Placeholder 2"/>
          <p:cNvSpPr>
            <a:spLocks noGrp="1"/>
          </p:cNvSpPr>
          <p:nvPr>
            <p:ph idx="1"/>
          </p:nvPr>
        </p:nvSpPr>
        <p:spPr>
          <a:xfrm>
            <a:off x="838200" y="2038388"/>
            <a:ext cx="7467600" cy="2738397"/>
          </a:xfrm>
        </p:spPr>
        <p:txBody>
          <a:bodyPr/>
          <a:lstStyle/>
          <a:p>
            <a:r>
              <a:rPr lang="en-US" dirty="0" smtClean="0"/>
              <a:t>A sense of confidence </a:t>
            </a:r>
          </a:p>
          <a:p>
            <a:r>
              <a:rPr lang="en-US" dirty="0" smtClean="0"/>
              <a:t>An ability to lead a team </a:t>
            </a:r>
          </a:p>
          <a:p>
            <a:r>
              <a:rPr lang="en-US" dirty="0" smtClean="0"/>
              <a:t>The skills to make my voice heard</a:t>
            </a:r>
          </a:p>
          <a:p>
            <a:r>
              <a:rPr lang="en-US" dirty="0" smtClean="0"/>
              <a:t>A chance to make friends in such as short space of time </a:t>
            </a:r>
          </a:p>
          <a:p>
            <a:r>
              <a:rPr lang="en-US" dirty="0" smtClean="0"/>
              <a:t>A feeling of accomplishment </a:t>
            </a:r>
            <a:endParaRPr lang="en-US" dirty="0"/>
          </a:p>
        </p:txBody>
      </p:sp>
    </p:spTree>
    <p:extLst>
      <p:ext uri="{BB962C8B-B14F-4D97-AF65-F5344CB8AC3E}">
        <p14:creationId xmlns:p14="http://schemas.microsoft.com/office/powerpoint/2010/main" val="1431050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3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29" y="781517"/>
            <a:ext cx="5081725" cy="3387817"/>
          </a:xfrm>
          <a:prstGeom prst="rect">
            <a:avLst/>
          </a:prstGeom>
        </p:spPr>
      </p:pic>
      <p:sp>
        <p:nvSpPr>
          <p:cNvPr id="2" name="Title 1"/>
          <p:cNvSpPr>
            <a:spLocks noGrp="1"/>
          </p:cNvSpPr>
          <p:nvPr>
            <p:ph type="title"/>
          </p:nvPr>
        </p:nvSpPr>
        <p:spPr>
          <a:xfrm>
            <a:off x="772159" y="39761"/>
            <a:ext cx="8041440" cy="871418"/>
          </a:xfrm>
        </p:spPr>
        <p:txBody>
          <a:bodyPr/>
          <a:lstStyle/>
          <a:p>
            <a:r>
              <a:rPr lang="en-US" dirty="0" smtClean="0"/>
              <a:t>Thank you</a:t>
            </a:r>
            <a:endParaRPr lang="en-US" dirty="0"/>
          </a:p>
        </p:txBody>
      </p:sp>
      <p:pic>
        <p:nvPicPr>
          <p:cNvPr id="5" name="Picture 4" descr="IMG_39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054" y="1049236"/>
            <a:ext cx="3755159" cy="4749174"/>
          </a:xfrm>
          <a:prstGeom prst="rect">
            <a:avLst/>
          </a:prstGeom>
        </p:spPr>
      </p:pic>
      <p:pic>
        <p:nvPicPr>
          <p:cNvPr id="4" name="Picture 3" descr="IMG_02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75" y="3376845"/>
            <a:ext cx="4831704" cy="3221136"/>
          </a:xfrm>
          <a:prstGeom prst="rect">
            <a:avLst/>
          </a:prstGeom>
        </p:spPr>
      </p:pic>
    </p:spTree>
    <p:extLst>
      <p:ext uri="{BB962C8B-B14F-4D97-AF65-F5344CB8AC3E}">
        <p14:creationId xmlns:p14="http://schemas.microsoft.com/office/powerpoint/2010/main" val="33844248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Sketchbook.thmx</Template>
  <TotalTime>60</TotalTime>
  <Words>726</Words>
  <Application>Microsoft Office PowerPoint</Application>
  <PresentationFormat>On-screen Show (4:3)</PresentationFormat>
  <Paragraphs>33</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Sketchbook</vt:lpstr>
      <vt:lpstr>My RYLA Experience</vt:lpstr>
      <vt:lpstr>Activities</vt:lpstr>
      <vt:lpstr>How I approached the RYLA Course </vt:lpstr>
      <vt:lpstr>Leadership Learning</vt:lpstr>
      <vt:lpstr>The Raft Race</vt:lpstr>
      <vt:lpstr>After the Race- the final day</vt:lpstr>
      <vt:lpstr>PowerPoint Presentation</vt:lpstr>
      <vt:lpstr>What I feel I have gained from RYLA</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RYLA Experience</dc:title>
  <dc:creator>Alya👑</dc:creator>
  <cp:lastModifiedBy>David Fishburne</cp:lastModifiedBy>
  <cp:revision>7</cp:revision>
  <dcterms:created xsi:type="dcterms:W3CDTF">2017-11-06T16:15:58Z</dcterms:created>
  <dcterms:modified xsi:type="dcterms:W3CDTF">2017-11-07T19:43:44Z</dcterms:modified>
</cp:coreProperties>
</file>