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handoutMasterIdLst>
    <p:handoutMasterId r:id="rId24"/>
  </p:handoutMasterIdLst>
  <p:sldIdLst>
    <p:sldId id="281" r:id="rId2"/>
    <p:sldId id="279" r:id="rId3"/>
    <p:sldId id="263" r:id="rId4"/>
    <p:sldId id="261" r:id="rId5"/>
    <p:sldId id="267" r:id="rId6"/>
    <p:sldId id="262" r:id="rId7"/>
    <p:sldId id="257" r:id="rId8"/>
    <p:sldId id="264" r:id="rId9"/>
    <p:sldId id="265" r:id="rId10"/>
    <p:sldId id="266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7" r:id="rId20"/>
    <p:sldId id="278" r:id="rId21"/>
    <p:sldId id="280" r:id="rId22"/>
    <p:sldId id="282" r:id="rId23"/>
  </p:sldIdLst>
  <p:sldSz cx="12192000" cy="6858000"/>
  <p:notesSz cx="6858000" cy="1005998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22" autoAdjust="0"/>
    <p:restoredTop sz="94660"/>
  </p:normalViewPr>
  <p:slideViewPr>
    <p:cSldViewPr snapToGrid="0" showGuides="1">
      <p:cViewPr varScale="1">
        <p:scale>
          <a:sx n="111" d="100"/>
          <a:sy n="111" d="100"/>
        </p:scale>
        <p:origin x="78" y="3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50474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50474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ABCAAA-1078-48AD-8DDD-8FAE0ED5456F}" type="datetimeFigureOut">
              <a:rPr lang="en-GB" smtClean="0"/>
              <a:t>18/02/2020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555243"/>
            <a:ext cx="2971800" cy="50474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9555243"/>
            <a:ext cx="2971800" cy="50474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8BB0F6-CF07-4403-B197-725B07556C4D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616351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E530B33C-4EAA-4334-87DC-A3E3ADAAC0D9}" type="datetimeFigureOut">
              <a:rPr lang="en-GB" smtClean="0"/>
              <a:t>18/02/2020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077F78B6-3097-400F-BE3B-2D3B91F07426}" type="slidenum">
              <a:rPr lang="en-GB" smtClean="0"/>
              <a:t>‹#›</a:t>
            </a:fld>
            <a:endParaRPr lang="en-GB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9912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5000">
        <p14:prism isContent="1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0B33C-4EAA-4334-87DC-A3E3ADAAC0D9}" type="datetimeFigureOut">
              <a:rPr lang="en-GB" smtClean="0"/>
              <a:t>18/02/2020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F78B6-3097-400F-BE3B-2D3B91F07426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68904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5000">
        <p14:prism isContent="1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0B33C-4EAA-4334-87DC-A3E3ADAAC0D9}" type="datetimeFigureOut">
              <a:rPr lang="en-GB" smtClean="0"/>
              <a:t>18/02/2020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F78B6-3097-400F-BE3B-2D3B91F07426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26704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5000">
        <p14:prism isContent="1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0B33C-4EAA-4334-87DC-A3E3ADAAC0D9}" type="datetimeFigureOut">
              <a:rPr lang="en-GB" smtClean="0"/>
              <a:t>18/02/2020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F78B6-3097-400F-BE3B-2D3B91F07426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55020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5000">
        <p14:prism isContent="1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0B33C-4EAA-4334-87DC-A3E3ADAAC0D9}" type="datetimeFigureOut">
              <a:rPr lang="en-GB" smtClean="0"/>
              <a:t>18/02/2020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F78B6-3097-400F-BE3B-2D3B91F07426}" type="slidenum">
              <a:rPr lang="en-GB" smtClean="0"/>
              <a:t>‹#›</a:t>
            </a:fld>
            <a:endParaRPr lang="en-GB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3895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5000">
        <p14:prism isContent="1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0B33C-4EAA-4334-87DC-A3E3ADAAC0D9}" type="datetimeFigureOut">
              <a:rPr lang="en-GB" smtClean="0"/>
              <a:t>18/02/2020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F78B6-3097-400F-BE3B-2D3B91F07426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45878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5000">
        <p14:prism isContent="1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0B33C-4EAA-4334-87DC-A3E3ADAAC0D9}" type="datetimeFigureOut">
              <a:rPr lang="en-GB" smtClean="0"/>
              <a:t>18/02/2020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F78B6-3097-400F-BE3B-2D3B91F07426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00949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5000">
        <p14:prism isContent="1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0B33C-4EAA-4334-87DC-A3E3ADAAC0D9}" type="datetimeFigureOut">
              <a:rPr lang="en-GB" smtClean="0"/>
              <a:t>18/02/2020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F78B6-3097-400F-BE3B-2D3B91F07426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13097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5000">
        <p14:prism isContent="1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0B33C-4EAA-4334-87DC-A3E3ADAAC0D9}" type="datetimeFigureOut">
              <a:rPr lang="en-GB" smtClean="0"/>
              <a:t>18/02/2020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F78B6-3097-400F-BE3B-2D3B91F07426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36720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5000">
        <p14:prism isContent="1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0B33C-4EAA-4334-87DC-A3E3ADAAC0D9}" type="datetimeFigureOut">
              <a:rPr lang="en-GB" smtClean="0"/>
              <a:t>18/02/2020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F78B6-3097-400F-BE3B-2D3B91F07426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78314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5000">
        <p14:prism isContent="1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0B33C-4EAA-4334-87DC-A3E3ADAAC0D9}" type="datetimeFigureOut">
              <a:rPr lang="en-GB" smtClean="0"/>
              <a:t>18/02/2020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F78B6-3097-400F-BE3B-2D3B91F07426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82022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5000">
        <p14:prism isContent="1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E530B33C-4EAA-4334-87DC-A3E3ADAAC0D9}" type="datetimeFigureOut">
              <a:rPr lang="en-GB" smtClean="0"/>
              <a:t>18/02/2020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077F78B6-3097-400F-BE3B-2D3B91F07426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964377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 spd="slow" p14:dur="3500" advClick="0" advTm="5000">
        <p14:prism isContent="1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82247" y="447532"/>
            <a:ext cx="6978881" cy="216970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19245" y="2054830"/>
            <a:ext cx="61542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Kenilworth</a:t>
            </a:r>
            <a:endParaRPr lang="en-GB" sz="40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64404" y="3747499"/>
            <a:ext cx="986319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PHOTOGRAPHIC COMPETITION                                         10 February 2020</a:t>
            </a:r>
            <a:endParaRPr lang="en-GB" sz="44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6643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5000">
        <p14:prism isContent="1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25280" y="487680"/>
            <a:ext cx="4713224" cy="1605280"/>
          </a:xfrm>
        </p:spPr>
        <p:txBody>
          <a:bodyPr/>
          <a:lstStyle/>
          <a:p>
            <a:r>
              <a:rPr lang="en-GB" b="1" dirty="0" smtClean="0"/>
              <a:t>What is he </a:t>
            </a:r>
            <a:br>
              <a:rPr lang="en-GB" b="1" dirty="0" smtClean="0"/>
            </a:br>
            <a:r>
              <a:rPr lang="en-GB" b="1" dirty="0" smtClean="0"/>
              <a:t>thinking ?</a:t>
            </a:r>
            <a:endParaRPr lang="en-GB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623" y="269239"/>
            <a:ext cx="8113737" cy="6086323"/>
          </a:xfrm>
        </p:spPr>
      </p:pic>
      <p:sp>
        <p:nvSpPr>
          <p:cNvPr id="5" name="TextBox 4"/>
          <p:cNvSpPr txBox="1"/>
          <p:nvPr/>
        </p:nvSpPr>
        <p:spPr>
          <a:xfrm>
            <a:off x="9656064" y="3968496"/>
            <a:ext cx="1353312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500" b="1" dirty="0" smtClean="0">
                <a:solidFill>
                  <a:srgbClr val="FF0000"/>
                </a:solidFill>
              </a:rPr>
              <a:t>I</a:t>
            </a:r>
            <a:endParaRPr lang="en-GB" sz="115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0400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5000">
        <p14:prism isContent="1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59952" y="1310640"/>
            <a:ext cx="2258568" cy="655320"/>
          </a:xfrm>
        </p:spPr>
        <p:txBody>
          <a:bodyPr>
            <a:noAutofit/>
          </a:bodyPr>
          <a:lstStyle/>
          <a:p>
            <a:r>
              <a:rPr lang="en-GB" b="1" dirty="0" smtClean="0"/>
              <a:t>Obvious</a:t>
            </a:r>
            <a:endParaRPr lang="en-GB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248637"/>
            <a:ext cx="3577907" cy="6360725"/>
          </a:xfrm>
        </p:spPr>
      </p:pic>
      <p:sp>
        <p:nvSpPr>
          <p:cNvPr id="5" name="TextBox 4"/>
          <p:cNvSpPr txBox="1"/>
          <p:nvPr/>
        </p:nvSpPr>
        <p:spPr>
          <a:xfrm>
            <a:off x="9212580" y="4078224"/>
            <a:ext cx="1353312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500" b="1" dirty="0" smtClean="0">
                <a:solidFill>
                  <a:srgbClr val="FF0000"/>
                </a:solidFill>
              </a:rPr>
              <a:t>J</a:t>
            </a:r>
            <a:endParaRPr lang="en-GB" sz="115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7676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5000">
        <p14:prism isContent="1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81576" y="861568"/>
            <a:ext cx="3591560" cy="883920"/>
          </a:xfrm>
        </p:spPr>
        <p:txBody>
          <a:bodyPr/>
          <a:lstStyle/>
          <a:p>
            <a:r>
              <a:rPr lang="en-GB" b="1" dirty="0" smtClean="0"/>
              <a:t>Matterhorn</a:t>
            </a:r>
            <a:endParaRPr lang="en-GB" b="1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707" y="269240"/>
            <a:ext cx="8923021" cy="5948680"/>
          </a:xfrm>
        </p:spPr>
      </p:pic>
      <p:sp>
        <p:nvSpPr>
          <p:cNvPr id="4" name="TextBox 3"/>
          <p:cNvSpPr txBox="1"/>
          <p:nvPr/>
        </p:nvSpPr>
        <p:spPr>
          <a:xfrm>
            <a:off x="10058400" y="4187952"/>
            <a:ext cx="1353312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500" b="1" dirty="0" smtClean="0">
                <a:solidFill>
                  <a:srgbClr val="FF0000"/>
                </a:solidFill>
              </a:rPr>
              <a:t>K</a:t>
            </a:r>
            <a:endParaRPr lang="en-GB" sz="115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4907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5000">
        <p14:prism isContent="1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22964" y="270332"/>
            <a:ext cx="3282696" cy="1356360"/>
          </a:xfrm>
        </p:spPr>
        <p:txBody>
          <a:bodyPr/>
          <a:lstStyle/>
          <a:p>
            <a:r>
              <a:rPr lang="en-GB" dirty="0" smtClean="0"/>
              <a:t>            </a:t>
            </a:r>
            <a:r>
              <a:rPr lang="en-GB" b="1" dirty="0" smtClean="0"/>
              <a:t>Ray/duck</a:t>
            </a:r>
            <a:endParaRPr lang="en-GB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53"/>
          <a:stretch/>
        </p:blipFill>
        <p:spPr>
          <a:xfrm>
            <a:off x="3639312" y="281729"/>
            <a:ext cx="4882896" cy="6184813"/>
          </a:xfrm>
        </p:spPr>
      </p:pic>
      <p:sp>
        <p:nvSpPr>
          <p:cNvPr id="5" name="TextBox 4"/>
          <p:cNvSpPr txBox="1"/>
          <p:nvPr/>
        </p:nvSpPr>
        <p:spPr>
          <a:xfrm>
            <a:off x="9656064" y="4224528"/>
            <a:ext cx="1353312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500" b="1" dirty="0" smtClean="0">
                <a:solidFill>
                  <a:srgbClr val="FF0000"/>
                </a:solidFill>
              </a:rPr>
              <a:t>L</a:t>
            </a:r>
            <a:endParaRPr lang="en-GB" sz="115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3331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5000">
        <p14:prism isContent="1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69936" y="734568"/>
            <a:ext cx="3340608" cy="1295400"/>
          </a:xfrm>
        </p:spPr>
        <p:txBody>
          <a:bodyPr/>
          <a:lstStyle/>
          <a:p>
            <a:r>
              <a:rPr lang="en-GB" b="1" dirty="0" smtClean="0"/>
              <a:t>Shark / Fin  ?</a:t>
            </a:r>
            <a:endParaRPr lang="en-GB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368808"/>
            <a:ext cx="4590288" cy="6120384"/>
          </a:xfrm>
        </p:spPr>
      </p:pic>
      <p:sp>
        <p:nvSpPr>
          <p:cNvPr id="5" name="TextBox 4"/>
          <p:cNvSpPr txBox="1"/>
          <p:nvPr/>
        </p:nvSpPr>
        <p:spPr>
          <a:xfrm>
            <a:off x="9540240" y="3429000"/>
            <a:ext cx="1353312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500" b="1" dirty="0">
                <a:solidFill>
                  <a:srgbClr val="FF0000"/>
                </a:solidFill>
              </a:rPr>
              <a:t>M</a:t>
            </a:r>
          </a:p>
        </p:txBody>
      </p:sp>
      <p:sp>
        <p:nvSpPr>
          <p:cNvPr id="3" name="Rectangle 2"/>
          <p:cNvSpPr/>
          <p:nvPr/>
        </p:nvSpPr>
        <p:spPr>
          <a:xfrm>
            <a:off x="1130157" y="6267236"/>
            <a:ext cx="4633645" cy="2774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5159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5000">
        <p14:prism isContent="1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69680" y="975360"/>
            <a:ext cx="2679192" cy="1356360"/>
          </a:xfrm>
        </p:spPr>
        <p:txBody>
          <a:bodyPr>
            <a:normAutofit fontScale="90000"/>
          </a:bodyPr>
          <a:lstStyle/>
          <a:p>
            <a:r>
              <a:rPr lang="en-GB" sz="4800" b="1" dirty="0" smtClean="0"/>
              <a:t>Blue Lake</a:t>
            </a:r>
            <a:endParaRPr lang="en-GB" sz="4800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752" y="324386"/>
            <a:ext cx="8278971" cy="6209228"/>
          </a:xfrm>
        </p:spPr>
      </p:pic>
      <p:sp>
        <p:nvSpPr>
          <p:cNvPr id="5" name="TextBox 4"/>
          <p:cNvSpPr txBox="1"/>
          <p:nvPr/>
        </p:nvSpPr>
        <p:spPr>
          <a:xfrm>
            <a:off x="9532620" y="4206240"/>
            <a:ext cx="1353312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500" b="1" dirty="0" smtClean="0">
                <a:solidFill>
                  <a:srgbClr val="FF0000"/>
                </a:solidFill>
              </a:rPr>
              <a:t>N</a:t>
            </a:r>
            <a:endParaRPr lang="en-GB" sz="115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9102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5000">
        <p14:prism isContent="1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19543" y="609600"/>
            <a:ext cx="4871103" cy="1356360"/>
          </a:xfrm>
        </p:spPr>
        <p:txBody>
          <a:bodyPr/>
          <a:lstStyle/>
          <a:p>
            <a:r>
              <a:rPr lang="en-GB" b="1" dirty="0" smtClean="0"/>
              <a:t>Shortest Shorts ?</a:t>
            </a:r>
            <a:endParaRPr lang="en-GB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6" t="1094" r="1" b="7134"/>
          <a:stretch/>
        </p:blipFill>
        <p:spPr>
          <a:xfrm>
            <a:off x="1375873" y="272740"/>
            <a:ext cx="3922519" cy="6312520"/>
          </a:xfrm>
        </p:spPr>
      </p:pic>
      <p:sp>
        <p:nvSpPr>
          <p:cNvPr id="5" name="TextBox 4"/>
          <p:cNvSpPr txBox="1"/>
          <p:nvPr/>
        </p:nvSpPr>
        <p:spPr>
          <a:xfrm>
            <a:off x="9255094" y="3429000"/>
            <a:ext cx="1353312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500" b="1" dirty="0" smtClean="0">
                <a:solidFill>
                  <a:srgbClr val="FF0000"/>
                </a:solidFill>
              </a:rPr>
              <a:t>O</a:t>
            </a:r>
            <a:endParaRPr lang="en-GB" sz="115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0097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5000">
        <p14:prism isContent="1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8512" y="902208"/>
            <a:ext cx="2724912" cy="1767840"/>
          </a:xfrm>
        </p:spPr>
        <p:txBody>
          <a:bodyPr>
            <a:normAutofit/>
          </a:bodyPr>
          <a:lstStyle/>
          <a:p>
            <a:r>
              <a:rPr lang="en-GB" sz="4800" b="1" dirty="0" smtClean="0"/>
              <a:t>Maltese</a:t>
            </a:r>
            <a:br>
              <a:rPr lang="en-GB" sz="4800" b="1" dirty="0" smtClean="0"/>
            </a:br>
            <a:r>
              <a:rPr lang="en-GB" sz="4800" b="1" dirty="0" smtClean="0"/>
              <a:t>Sunset</a:t>
            </a:r>
            <a:endParaRPr lang="en-GB" sz="4800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609600"/>
            <a:ext cx="7335520" cy="5501640"/>
          </a:xfrm>
        </p:spPr>
      </p:pic>
      <p:sp>
        <p:nvSpPr>
          <p:cNvPr id="5" name="TextBox 4"/>
          <p:cNvSpPr txBox="1"/>
          <p:nvPr/>
        </p:nvSpPr>
        <p:spPr>
          <a:xfrm>
            <a:off x="9354312" y="4249192"/>
            <a:ext cx="1353312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500" b="1" dirty="0">
                <a:solidFill>
                  <a:srgbClr val="FF0000"/>
                </a:solidFill>
              </a:rPr>
              <a:t>P</a:t>
            </a:r>
          </a:p>
        </p:txBody>
      </p:sp>
    </p:spTree>
    <p:extLst>
      <p:ext uri="{BB962C8B-B14F-4D97-AF65-F5344CB8AC3E}">
        <p14:creationId xmlns:p14="http://schemas.microsoft.com/office/powerpoint/2010/main" val="2045077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5000">
        <p14:prism isContent="1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336" y="522018"/>
            <a:ext cx="8081527" cy="5813963"/>
          </a:xfrm>
        </p:spPr>
      </p:pic>
      <p:sp>
        <p:nvSpPr>
          <p:cNvPr id="5" name="TextBox 4"/>
          <p:cNvSpPr txBox="1"/>
          <p:nvPr/>
        </p:nvSpPr>
        <p:spPr>
          <a:xfrm>
            <a:off x="9518904" y="3429000"/>
            <a:ext cx="1353312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500" b="1" dirty="0">
                <a:solidFill>
                  <a:srgbClr val="FF0000"/>
                </a:solidFill>
              </a:rPr>
              <a:t>Q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9277350" y="971550"/>
            <a:ext cx="9875520" cy="1356360"/>
          </a:xfrm>
        </p:spPr>
        <p:txBody>
          <a:bodyPr>
            <a:normAutofit/>
          </a:bodyPr>
          <a:lstStyle/>
          <a:p>
            <a:r>
              <a:rPr lang="en-GB" sz="4800" b="1" dirty="0" smtClean="0"/>
              <a:t>Tokyo</a:t>
            </a:r>
            <a:endParaRPr lang="en-GB" sz="4800" b="1" dirty="0"/>
          </a:p>
        </p:txBody>
      </p:sp>
    </p:spTree>
    <p:extLst>
      <p:ext uri="{BB962C8B-B14F-4D97-AF65-F5344CB8AC3E}">
        <p14:creationId xmlns:p14="http://schemas.microsoft.com/office/powerpoint/2010/main" val="1995534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5000">
        <p14:prism isContent="1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0990" y="781050"/>
            <a:ext cx="2894076" cy="2095500"/>
          </a:xfrm>
        </p:spPr>
        <p:txBody>
          <a:bodyPr>
            <a:normAutofit/>
          </a:bodyPr>
          <a:lstStyle/>
          <a:p>
            <a:pPr algn="ctr"/>
            <a:r>
              <a:rPr lang="en-GB" sz="4800" b="1" dirty="0" smtClean="0"/>
              <a:t>TWO</a:t>
            </a:r>
            <a:br>
              <a:rPr lang="en-GB" sz="4800" b="1" dirty="0" smtClean="0"/>
            </a:br>
            <a:r>
              <a:rPr lang="en-GB" sz="4800" b="1" dirty="0" smtClean="0"/>
              <a:t>CASTLES</a:t>
            </a:r>
            <a:endParaRPr lang="en-GB" sz="4800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577" y="609600"/>
            <a:ext cx="5461923" cy="6010459"/>
          </a:xfrm>
        </p:spPr>
      </p:pic>
      <p:sp>
        <p:nvSpPr>
          <p:cNvPr id="5" name="TextBox 4"/>
          <p:cNvSpPr txBox="1"/>
          <p:nvPr/>
        </p:nvSpPr>
        <p:spPr>
          <a:xfrm>
            <a:off x="9461754" y="3067050"/>
            <a:ext cx="1353312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500" b="1" dirty="0">
                <a:solidFill>
                  <a:srgbClr val="FF0000"/>
                </a:solidFill>
              </a:rPr>
              <a:t>R</a:t>
            </a:r>
          </a:p>
        </p:txBody>
      </p:sp>
    </p:spTree>
    <p:extLst>
      <p:ext uri="{BB962C8B-B14F-4D97-AF65-F5344CB8AC3E}">
        <p14:creationId xmlns:p14="http://schemas.microsoft.com/office/powerpoint/2010/main" val="2547034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5000">
        <p14:prism isContent="1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  <a:alpha val="3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67984" y="778911"/>
            <a:ext cx="3128017" cy="1186621"/>
          </a:xfrm>
        </p:spPr>
        <p:txBody>
          <a:bodyPr>
            <a:noAutofit/>
          </a:bodyPr>
          <a:lstStyle/>
          <a:p>
            <a:r>
              <a:rPr lang="en-GB" b="1" dirty="0" smtClean="0"/>
              <a:t>Just around the corner</a:t>
            </a:r>
            <a:endParaRPr lang="en-GB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742" y="246680"/>
            <a:ext cx="8181812" cy="613827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729216" y="4882896"/>
            <a:ext cx="13533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9600" b="1" dirty="0">
                <a:solidFill>
                  <a:srgbClr val="FF0000"/>
                </a:solidFill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1921727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5000">
        <p14:prism isContent="1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72450" y="1099939"/>
            <a:ext cx="2369820" cy="1356360"/>
          </a:xfrm>
        </p:spPr>
        <p:txBody>
          <a:bodyPr/>
          <a:lstStyle/>
          <a:p>
            <a:r>
              <a:rPr lang="en-GB" b="1" dirty="0" smtClean="0"/>
              <a:t>Big </a:t>
            </a:r>
            <a:br>
              <a:rPr lang="en-GB" b="1" dirty="0" smtClean="0"/>
            </a:br>
            <a:r>
              <a:rPr lang="en-GB" b="1" dirty="0" smtClean="0"/>
              <a:t>Cat</a:t>
            </a:r>
            <a:endParaRPr lang="en-GB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136" y="433802"/>
            <a:ext cx="6738464" cy="590781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188958" y="3387707"/>
            <a:ext cx="1353312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500" b="1" dirty="0">
                <a:solidFill>
                  <a:srgbClr val="FF0000"/>
                </a:solidFill>
              </a:rPr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782952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5000">
        <p14:prism isContent="1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loud Callout 6"/>
          <p:cNvSpPr/>
          <p:nvPr/>
        </p:nvSpPr>
        <p:spPr>
          <a:xfrm>
            <a:off x="8675760" y="358550"/>
            <a:ext cx="3063200" cy="1823049"/>
          </a:xfrm>
          <a:prstGeom prst="cloudCallout">
            <a:avLst>
              <a:gd name="adj1" fmla="val -29861"/>
              <a:gd name="adj2" fmla="val 145542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6613989" cy="2248207"/>
          </a:xfrm>
        </p:spPr>
        <p:txBody>
          <a:bodyPr>
            <a:noAutofit/>
          </a:bodyPr>
          <a:lstStyle/>
          <a:p>
            <a:r>
              <a:rPr lang="en-GB" sz="5400" b="1" dirty="0" smtClean="0">
                <a:solidFill>
                  <a:schemeClr val="accent4">
                    <a:lumMod val="50000"/>
                  </a:schemeClr>
                </a:solidFill>
              </a:rPr>
              <a:t>You are the judges.</a:t>
            </a:r>
            <a:br>
              <a:rPr lang="en-GB" sz="5400" b="1" dirty="0" smtClean="0">
                <a:solidFill>
                  <a:schemeClr val="accent4">
                    <a:lumMod val="50000"/>
                  </a:schemeClr>
                </a:solidFill>
              </a:rPr>
            </a:br>
            <a:r>
              <a:rPr lang="en-GB" sz="5400" b="1" dirty="0" smtClean="0">
                <a:solidFill>
                  <a:schemeClr val="accent4">
                    <a:lumMod val="50000"/>
                  </a:schemeClr>
                </a:solidFill>
              </a:rPr>
              <a:t>Decide which photos</a:t>
            </a:r>
            <a:br>
              <a:rPr lang="en-GB" sz="5400" b="1" dirty="0" smtClean="0">
                <a:solidFill>
                  <a:schemeClr val="accent4">
                    <a:lumMod val="50000"/>
                  </a:schemeClr>
                </a:solidFill>
              </a:rPr>
            </a:br>
            <a:r>
              <a:rPr lang="en-GB" sz="5400" b="1" dirty="0" smtClean="0">
                <a:solidFill>
                  <a:schemeClr val="accent4">
                    <a:lumMod val="50000"/>
                  </a:schemeClr>
                </a:solidFill>
              </a:rPr>
              <a:t>you want to vote for</a:t>
            </a:r>
            <a:endParaRPr lang="en-GB" sz="54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25840378"/>
              </p:ext>
            </p:extLst>
          </p:nvPr>
        </p:nvGraphicFramePr>
        <p:xfrm>
          <a:off x="1547447" y="3429000"/>
          <a:ext cx="3498596" cy="2175815"/>
        </p:xfrm>
        <a:graphic>
          <a:graphicData uri="http://schemas.openxmlformats.org/drawingml/2006/table">
            <a:tbl>
              <a:tblPr/>
              <a:tblGrid>
                <a:gridCol w="874649"/>
                <a:gridCol w="874649"/>
                <a:gridCol w="874649"/>
                <a:gridCol w="874649"/>
              </a:tblGrid>
              <a:tr h="445342"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Initials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5342"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GB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Enter the letter on the picture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428377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GB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Your winning picture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</a:tr>
              <a:tr h="428377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GB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Runner up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</a:tr>
              <a:tr h="428377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GB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Unusual or odd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9080839" y="711349"/>
            <a:ext cx="245852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b="1" dirty="0" smtClean="0"/>
              <a:t>TICK THE BOXES</a:t>
            </a:r>
            <a:endParaRPr lang="en-GB" sz="4400" b="1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3279" y="4048637"/>
            <a:ext cx="2578813" cy="2578813"/>
          </a:xfrm>
          <a:prstGeom prst="rect">
            <a:avLst/>
          </a:prstGeom>
        </p:spPr>
      </p:pic>
      <p:sp>
        <p:nvSpPr>
          <p:cNvPr id="5" name="Curved Down Arrow 4"/>
          <p:cNvSpPr/>
          <p:nvPr/>
        </p:nvSpPr>
        <p:spPr>
          <a:xfrm rot="7952881">
            <a:off x="4789665" y="3196029"/>
            <a:ext cx="4461170" cy="1705217"/>
          </a:xfrm>
          <a:prstGeom prst="curvedDownArrow">
            <a:avLst>
              <a:gd name="adj1" fmla="val 25000"/>
              <a:gd name="adj2" fmla="val 50000"/>
              <a:gd name="adj3" fmla="val 34349"/>
            </a:avLst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1762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5000">
        <p14:prism isContent="1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6596010" y="1931542"/>
            <a:ext cx="574530" cy="5959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9145881" y="1280910"/>
            <a:ext cx="33909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 smtClean="0">
                <a:solidFill>
                  <a:schemeClr val="bg1"/>
                </a:solidFill>
              </a:rPr>
              <a:t>The end</a:t>
            </a:r>
            <a:endParaRPr lang="en-GB" sz="4800" b="1" dirty="0">
              <a:solidFill>
                <a:schemeClr val="bg1"/>
              </a:solidFill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6771548" y="1742019"/>
            <a:ext cx="3883311" cy="4233046"/>
            <a:chOff x="6996504" y="1536059"/>
            <a:chExt cx="3753783" cy="4233046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3625543">
              <a:off x="6885974" y="1904792"/>
              <a:ext cx="4233046" cy="3495580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6996504" y="3128191"/>
              <a:ext cx="89146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b="1" dirty="0" smtClean="0"/>
                <a:t>THE</a:t>
              </a:r>
              <a:endParaRPr lang="en-GB" sz="2400" b="1" dirty="0"/>
            </a:p>
          </p:txBody>
        </p:sp>
        <p:sp>
          <p:nvSpPr>
            <p:cNvPr id="12" name="TextBox 11"/>
            <p:cNvSpPr txBox="1"/>
            <p:nvPr/>
          </p:nvSpPr>
          <p:spPr>
            <a:xfrm rot="639463">
              <a:off x="7850323" y="3187044"/>
              <a:ext cx="40364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6000" b="1" dirty="0">
                  <a:solidFill>
                    <a:srgbClr val="FF0000"/>
                  </a:solidFill>
                </a:rPr>
                <a:t>E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 rot="527666">
              <a:off x="8637243" y="3551464"/>
              <a:ext cx="40364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6000" b="1" dirty="0" smtClean="0">
                  <a:solidFill>
                    <a:srgbClr val="FF0000"/>
                  </a:solidFill>
                </a:rPr>
                <a:t>N</a:t>
              </a:r>
              <a:endParaRPr lang="en-GB" sz="6000" b="1" dirty="0">
                <a:solidFill>
                  <a:srgbClr val="FF0000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 rot="404232">
              <a:off x="9632510" y="3580217"/>
              <a:ext cx="40364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6000" b="1" dirty="0">
                  <a:solidFill>
                    <a:srgbClr val="FF0000"/>
                  </a:solidFill>
                </a:rPr>
                <a:t>D</a:t>
              </a:r>
            </a:p>
          </p:txBody>
        </p:sp>
      </p:grpSp>
      <p:sp>
        <p:nvSpPr>
          <p:cNvPr id="16" name="Isosceles Triangle 15"/>
          <p:cNvSpPr/>
          <p:nvPr/>
        </p:nvSpPr>
        <p:spPr>
          <a:xfrm rot="11632068" flipV="1">
            <a:off x="7313154" y="882905"/>
            <a:ext cx="4257131" cy="121396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Isosceles Triangle 16"/>
          <p:cNvSpPr/>
          <p:nvPr/>
        </p:nvSpPr>
        <p:spPr>
          <a:xfrm rot="667768" flipV="1">
            <a:off x="7501561" y="5004359"/>
            <a:ext cx="1612014" cy="1361496"/>
          </a:xfrm>
          <a:prstGeom prst="triangle">
            <a:avLst>
              <a:gd name="adj" fmla="val 5097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/>
          <p:cNvSpPr/>
          <p:nvPr/>
        </p:nvSpPr>
        <p:spPr>
          <a:xfrm>
            <a:off x="10785331" y="2650301"/>
            <a:ext cx="1133556" cy="24164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Isosceles Triangle 19"/>
          <p:cNvSpPr/>
          <p:nvPr/>
        </p:nvSpPr>
        <p:spPr>
          <a:xfrm rot="20910552" flipV="1">
            <a:off x="9624608" y="4999968"/>
            <a:ext cx="1592678" cy="1043491"/>
          </a:xfrm>
          <a:prstGeom prst="triangle">
            <a:avLst>
              <a:gd name="adj" fmla="val 5097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 20"/>
          <p:cNvSpPr/>
          <p:nvPr/>
        </p:nvSpPr>
        <p:spPr>
          <a:xfrm>
            <a:off x="195209" y="0"/>
            <a:ext cx="123290" cy="676039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Isosceles Triangle 21"/>
          <p:cNvSpPr/>
          <p:nvPr/>
        </p:nvSpPr>
        <p:spPr>
          <a:xfrm rot="168818" flipV="1">
            <a:off x="8619865" y="2150367"/>
            <a:ext cx="1592678" cy="1043491"/>
          </a:xfrm>
          <a:prstGeom prst="triangle">
            <a:avLst>
              <a:gd name="adj" fmla="val 5097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4896" y="249972"/>
            <a:ext cx="5516651" cy="6360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639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5000">
        <p14:prism isContent="1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62720" y="1265947"/>
            <a:ext cx="2875280" cy="1700773"/>
          </a:xfrm>
        </p:spPr>
        <p:txBody>
          <a:bodyPr>
            <a:noAutofit/>
          </a:bodyPr>
          <a:lstStyle/>
          <a:p>
            <a:r>
              <a:rPr lang="en-GB" b="1" dirty="0" smtClean="0"/>
              <a:t>Wire, Walls and Why?</a:t>
            </a:r>
            <a:endParaRPr lang="en-GB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250" y="248920"/>
            <a:ext cx="8489242" cy="6060440"/>
          </a:xfrm>
        </p:spPr>
      </p:pic>
      <p:sp>
        <p:nvSpPr>
          <p:cNvPr id="5" name="TextBox 4"/>
          <p:cNvSpPr txBox="1"/>
          <p:nvPr/>
        </p:nvSpPr>
        <p:spPr>
          <a:xfrm>
            <a:off x="9729216" y="4882896"/>
            <a:ext cx="13533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9600" b="1" dirty="0" smtClean="0">
                <a:solidFill>
                  <a:srgbClr val="FF0000"/>
                </a:solidFill>
              </a:rPr>
              <a:t>B</a:t>
            </a:r>
            <a:endParaRPr lang="en-GB" sz="9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2903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5000">
        <p14:prism isContent="1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55214" y="799647"/>
            <a:ext cx="2058141" cy="627786"/>
          </a:xfrm>
        </p:spPr>
        <p:txBody>
          <a:bodyPr>
            <a:noAutofit/>
          </a:bodyPr>
          <a:lstStyle/>
          <a:p>
            <a:r>
              <a:rPr lang="en-GB" b="1" dirty="0" smtClean="0"/>
              <a:t>Ouch !                     </a:t>
            </a:r>
            <a:endParaRPr lang="en-GB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725" y="216605"/>
            <a:ext cx="9207436" cy="612759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058400" y="4187952"/>
            <a:ext cx="1353312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500" b="1" dirty="0">
                <a:solidFill>
                  <a:srgbClr val="FF0000"/>
                </a:solidFill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392442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5000">
        <p14:prism isContent="1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98560" y="640080"/>
            <a:ext cx="3159760" cy="1376680"/>
          </a:xfrm>
        </p:spPr>
        <p:txBody>
          <a:bodyPr/>
          <a:lstStyle/>
          <a:p>
            <a:r>
              <a:rPr lang="en-GB" b="1" dirty="0" smtClean="0"/>
              <a:t>Mehican</a:t>
            </a:r>
            <a:br>
              <a:rPr lang="en-GB" b="1" dirty="0" smtClean="0"/>
            </a:br>
            <a:r>
              <a:rPr lang="en-GB" b="1" dirty="0" smtClean="0"/>
              <a:t>Moth ?</a:t>
            </a:r>
            <a:endParaRPr lang="en-GB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7144" y="256540"/>
            <a:ext cx="8483083" cy="60426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058400" y="4187952"/>
            <a:ext cx="1353312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500" b="1" dirty="0" smtClean="0">
                <a:solidFill>
                  <a:srgbClr val="FF0000"/>
                </a:solidFill>
              </a:rPr>
              <a:t>D</a:t>
            </a:r>
            <a:endParaRPr lang="en-GB" sz="115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9121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5000">
        <p14:prism isContent="1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09760" y="218440"/>
            <a:ext cx="2418080" cy="1508760"/>
          </a:xfrm>
        </p:spPr>
        <p:txBody>
          <a:bodyPr>
            <a:normAutofit fontScale="90000"/>
          </a:bodyPr>
          <a:lstStyle/>
          <a:p>
            <a:pPr algn="ctr"/>
            <a:r>
              <a:rPr lang="en-GB" dirty="0" smtClean="0"/>
              <a:t>                                </a:t>
            </a:r>
            <a:r>
              <a:rPr lang="en-GB" sz="5300" b="1" dirty="0" smtClean="0"/>
              <a:t>The Sun Gate</a:t>
            </a:r>
            <a:endParaRPr lang="en-GB" sz="5300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424" y="218440"/>
            <a:ext cx="9195295" cy="6080760"/>
          </a:xfrm>
        </p:spPr>
      </p:pic>
      <p:sp>
        <p:nvSpPr>
          <p:cNvPr id="5" name="TextBox 4"/>
          <p:cNvSpPr txBox="1"/>
          <p:nvPr/>
        </p:nvSpPr>
        <p:spPr>
          <a:xfrm>
            <a:off x="10058400" y="4187952"/>
            <a:ext cx="1353312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500" b="1" dirty="0" smtClean="0">
                <a:solidFill>
                  <a:srgbClr val="FF0000"/>
                </a:solidFill>
              </a:rPr>
              <a:t>E</a:t>
            </a:r>
            <a:endParaRPr lang="en-GB" sz="115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5186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5000">
        <p14:prism isContent="1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2063984" y="6677273"/>
            <a:ext cx="128016" cy="18072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76" y="247075"/>
            <a:ext cx="8676204" cy="6043251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9180576" y="752824"/>
            <a:ext cx="2371329" cy="595600"/>
          </a:xfrm>
        </p:spPr>
        <p:txBody>
          <a:bodyPr>
            <a:noAutofit/>
          </a:bodyPr>
          <a:lstStyle/>
          <a:p>
            <a:r>
              <a:rPr lang="en-GB" sz="4800" b="1" dirty="0" smtClean="0"/>
              <a:t>Aquatic</a:t>
            </a:r>
            <a:br>
              <a:rPr lang="en-GB" sz="4800" b="1" dirty="0" smtClean="0"/>
            </a:br>
            <a:r>
              <a:rPr lang="en-GB" sz="4800" b="1" dirty="0" smtClean="0"/>
              <a:t> beauty</a:t>
            </a:r>
            <a:endParaRPr lang="en-GB" sz="48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10058400" y="4187952"/>
            <a:ext cx="1353312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500" b="1" dirty="0" smtClean="0">
                <a:solidFill>
                  <a:srgbClr val="FF0000"/>
                </a:solidFill>
              </a:rPr>
              <a:t>F</a:t>
            </a:r>
            <a:endParaRPr lang="en-GB" sz="115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8512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5000">
        <p14:prism isContent="1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79" y="325120"/>
            <a:ext cx="3416807" cy="1263968"/>
          </a:xfrm>
        </p:spPr>
        <p:txBody>
          <a:bodyPr>
            <a:noAutofit/>
          </a:bodyPr>
          <a:lstStyle/>
          <a:p>
            <a:pPr algn="ctr"/>
            <a:r>
              <a:rPr lang="en-GB" dirty="0" smtClean="0"/>
              <a:t>Who`s a</a:t>
            </a:r>
            <a:br>
              <a:rPr lang="en-GB" dirty="0" smtClean="0"/>
            </a:br>
            <a:r>
              <a:rPr lang="en-GB" dirty="0" smtClean="0"/>
              <a:t>pretty boy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170" y="238760"/>
            <a:ext cx="8043069" cy="6032302"/>
          </a:xfrm>
        </p:spPr>
      </p:pic>
      <p:sp>
        <p:nvSpPr>
          <p:cNvPr id="5" name="TextBox 4"/>
          <p:cNvSpPr txBox="1"/>
          <p:nvPr/>
        </p:nvSpPr>
        <p:spPr>
          <a:xfrm>
            <a:off x="9444226" y="4133088"/>
            <a:ext cx="1353312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500" b="1" dirty="0">
                <a:solidFill>
                  <a:srgbClr val="FF0000"/>
                </a:solidFill>
              </a:rPr>
              <a:t>G</a:t>
            </a:r>
          </a:p>
        </p:txBody>
      </p:sp>
    </p:spTree>
    <p:extLst>
      <p:ext uri="{BB962C8B-B14F-4D97-AF65-F5344CB8AC3E}">
        <p14:creationId xmlns:p14="http://schemas.microsoft.com/office/powerpoint/2010/main" val="2398118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5000">
        <p14:prism isContent="1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22640" y="629920"/>
            <a:ext cx="3398520" cy="973392"/>
          </a:xfrm>
        </p:spPr>
        <p:txBody>
          <a:bodyPr/>
          <a:lstStyle/>
          <a:p>
            <a:r>
              <a:rPr lang="en-GB" dirty="0" smtClean="0"/>
              <a:t>Who`s Not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9176" y="318505"/>
            <a:ext cx="4665742" cy="6220989"/>
          </a:xfrm>
        </p:spPr>
      </p:pic>
      <p:sp>
        <p:nvSpPr>
          <p:cNvPr id="5" name="TextBox 4"/>
          <p:cNvSpPr txBox="1"/>
          <p:nvPr/>
        </p:nvSpPr>
        <p:spPr>
          <a:xfrm>
            <a:off x="9747504" y="4242816"/>
            <a:ext cx="1353312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500" b="1" dirty="0" smtClean="0">
                <a:solidFill>
                  <a:srgbClr val="FF0000"/>
                </a:solidFill>
              </a:rPr>
              <a:t>H</a:t>
            </a:r>
            <a:endParaRPr lang="en-GB" sz="115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3746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5000">
        <p14:prism isContent="1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asis">
  <a:themeElements>
    <a:clrScheme name="Basis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Basis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TM03457444[[fn=Basis]]</Template>
  <TotalTime>4390</TotalTime>
  <Words>97</Words>
  <Application>Microsoft Office PowerPoint</Application>
  <PresentationFormat>Widescreen</PresentationFormat>
  <Paragraphs>58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Calibri</vt:lpstr>
      <vt:lpstr>Corbel</vt:lpstr>
      <vt:lpstr>Tahoma</vt:lpstr>
      <vt:lpstr>Basis</vt:lpstr>
      <vt:lpstr>PowerPoint Presentation</vt:lpstr>
      <vt:lpstr>Just around the corner</vt:lpstr>
      <vt:lpstr>Wire, Walls and Why?</vt:lpstr>
      <vt:lpstr>Ouch !                     </vt:lpstr>
      <vt:lpstr>Mehican Moth ?</vt:lpstr>
      <vt:lpstr>                                The Sun Gate</vt:lpstr>
      <vt:lpstr>Aquatic  beauty</vt:lpstr>
      <vt:lpstr>Who`s a pretty boy</vt:lpstr>
      <vt:lpstr>Who`s Not</vt:lpstr>
      <vt:lpstr>What is he  thinking ?</vt:lpstr>
      <vt:lpstr>Obvious</vt:lpstr>
      <vt:lpstr>Matterhorn</vt:lpstr>
      <vt:lpstr>            Ray/duck</vt:lpstr>
      <vt:lpstr>Shark / Fin  ?</vt:lpstr>
      <vt:lpstr>Blue Lake</vt:lpstr>
      <vt:lpstr>Shortest Shorts ?</vt:lpstr>
      <vt:lpstr>Maltese Sunset</vt:lpstr>
      <vt:lpstr>Tokyo</vt:lpstr>
      <vt:lpstr>TWO CASTLES</vt:lpstr>
      <vt:lpstr>Big  Cat</vt:lpstr>
      <vt:lpstr>You are the judges. Decide which photos you want to vote for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Robert Wildman</dc:creator>
  <cp:lastModifiedBy>Robert Wildman</cp:lastModifiedBy>
  <cp:revision>66</cp:revision>
  <cp:lastPrinted>2020-02-07T16:52:37Z</cp:lastPrinted>
  <dcterms:created xsi:type="dcterms:W3CDTF">2020-01-08T17:36:37Z</dcterms:created>
  <dcterms:modified xsi:type="dcterms:W3CDTF">2020-02-18T21:22:52Z</dcterms:modified>
</cp:coreProperties>
</file>