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10059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14" y="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FAD5-DE4A-4180-A5EA-6F6A0B09D103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4B11-D8D1-4FA1-8C0D-ACA2D1615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69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FAD5-DE4A-4180-A5EA-6F6A0B09D103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4B11-D8D1-4FA1-8C0D-ACA2D1615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30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FAD5-DE4A-4180-A5EA-6F6A0B09D103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4B11-D8D1-4FA1-8C0D-ACA2D1615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27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FAD5-DE4A-4180-A5EA-6F6A0B09D103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4B11-D8D1-4FA1-8C0D-ACA2D1615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08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FAD5-DE4A-4180-A5EA-6F6A0B09D103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4B11-D8D1-4FA1-8C0D-ACA2D1615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52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FAD5-DE4A-4180-A5EA-6F6A0B09D103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4B11-D8D1-4FA1-8C0D-ACA2D1615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96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FAD5-DE4A-4180-A5EA-6F6A0B09D103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4B11-D8D1-4FA1-8C0D-ACA2D1615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136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FAD5-DE4A-4180-A5EA-6F6A0B09D103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4B11-D8D1-4FA1-8C0D-ACA2D1615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43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FAD5-DE4A-4180-A5EA-6F6A0B09D103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4B11-D8D1-4FA1-8C0D-ACA2D1615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46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FAD5-DE4A-4180-A5EA-6F6A0B09D103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4B11-D8D1-4FA1-8C0D-ACA2D1615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4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FAD5-DE4A-4180-A5EA-6F6A0B09D103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A4B11-D8D1-4FA1-8C0D-ACA2D1615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88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9FAD5-DE4A-4180-A5EA-6F6A0B09D103}" type="datetimeFigureOut">
              <a:rPr lang="en-GB" smtClean="0"/>
              <a:t>18/02/2020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A4B11-D8D1-4FA1-8C0D-ACA2D16158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-92467" y="-595760"/>
            <a:ext cx="12284467" cy="7874585"/>
          </a:xfrm>
          <a:prstGeom prst="roundRect">
            <a:avLst/>
          </a:prstGeom>
          <a:ln w="920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8" y="-20992"/>
            <a:ext cx="2672349" cy="3762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00" y="18659"/>
            <a:ext cx="2127180" cy="3428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5442" y="-1125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52586" y="-122406"/>
            <a:ext cx="91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1</a:t>
            </a:r>
            <a:endParaRPr lang="en-GB" sz="5400" b="1" dirty="0">
              <a:ln>
                <a:solidFill>
                  <a:schemeClr val="tx1"/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863" y="18659"/>
            <a:ext cx="2431057" cy="34626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84825" y="-15017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3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29" y="18659"/>
            <a:ext cx="2221153" cy="34626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67604" y="-15784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4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04" y="4316744"/>
            <a:ext cx="3805760" cy="240830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57431" y="420444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5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48" y="3604686"/>
            <a:ext cx="2078457" cy="34075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587545" y="357940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6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05" t="55577" r="1681" b="20872"/>
          <a:stretch/>
        </p:blipFill>
        <p:spPr>
          <a:xfrm>
            <a:off x="9353176" y="4041072"/>
            <a:ext cx="2387261" cy="253478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151104" y="3958344"/>
            <a:ext cx="5434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7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99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-40506" y="-581215"/>
            <a:ext cx="12213139" cy="7736441"/>
          </a:xfrm>
          <a:prstGeom prst="roundRect">
            <a:avLst/>
          </a:prstGeom>
          <a:ln w="1873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70" y="3468346"/>
            <a:ext cx="2216826" cy="3376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455" y="0"/>
            <a:ext cx="2008846" cy="32828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2" y="18969"/>
            <a:ext cx="2094438" cy="32584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28757" y="-2307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9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3912" y="-2307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8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844" y="18969"/>
            <a:ext cx="2033916" cy="32584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15754" y="-162371"/>
            <a:ext cx="1328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</a:rPr>
              <a:t>10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70" y="18969"/>
            <a:ext cx="2289451" cy="32680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44045" y="-162371"/>
            <a:ext cx="1328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</a:rPr>
              <a:t>11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52" y="3458779"/>
            <a:ext cx="2094438" cy="33858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13155" y="3277440"/>
            <a:ext cx="1328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</a:rPr>
              <a:t>12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39" y="3445443"/>
            <a:ext cx="2552594" cy="339922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53575" y="3277440"/>
            <a:ext cx="1328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</a:rPr>
              <a:t>14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80" y="3378055"/>
            <a:ext cx="2196684" cy="35339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597195" y="3429000"/>
            <a:ext cx="1328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</a:rPr>
              <a:t>16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15754" y="3287006"/>
            <a:ext cx="13285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</a:rPr>
              <a:t>15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48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-29427" y="-380144"/>
            <a:ext cx="12633049" cy="8013843"/>
          </a:xfrm>
          <a:prstGeom prst="roundRect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918" y="-19168"/>
            <a:ext cx="2380488" cy="3284266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60" y="120966"/>
            <a:ext cx="4039876" cy="2749744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6287098" y="606251"/>
            <a:ext cx="99914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92D050"/>
                </a:solidFill>
              </a:rPr>
              <a:t>1</a:t>
            </a:r>
            <a:endParaRPr lang="en-GB" sz="40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26" y="199264"/>
            <a:ext cx="4244174" cy="28474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0550" y="2123337"/>
            <a:ext cx="10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17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37937" y="2022289"/>
            <a:ext cx="10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18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84918" y="2123337"/>
            <a:ext cx="10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17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274" y="3395087"/>
            <a:ext cx="2430887" cy="3429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80" y="3429000"/>
            <a:ext cx="2099689" cy="33954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5470" y="3429000"/>
            <a:ext cx="2286515" cy="353370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83274" y="5900757"/>
            <a:ext cx="10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19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86420" y="6039376"/>
            <a:ext cx="10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20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21930" y="5934670"/>
            <a:ext cx="106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5400" b="1" dirty="0" smtClean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</a:rPr>
              <a:t>19</a:t>
            </a:r>
            <a:endParaRPr lang="en-GB" sz="5400" b="1" cap="none" spc="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120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5137</TotalTime>
  <Words>22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Wildman</dc:creator>
  <cp:lastModifiedBy>Robert Wildman</cp:lastModifiedBy>
  <cp:revision>38</cp:revision>
  <cp:lastPrinted>2020-02-07T16:16:31Z</cp:lastPrinted>
  <dcterms:created xsi:type="dcterms:W3CDTF">2020-01-08T17:31:58Z</dcterms:created>
  <dcterms:modified xsi:type="dcterms:W3CDTF">2020-02-18T21:23:56Z</dcterms:modified>
</cp:coreProperties>
</file>