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2" r:id="rId2"/>
    <p:sldId id="303" r:id="rId3"/>
    <p:sldId id="304" r:id="rId4"/>
    <p:sldId id="294" r:id="rId5"/>
    <p:sldId id="292" r:id="rId6"/>
    <p:sldId id="293" r:id="rId7"/>
    <p:sldId id="305" r:id="rId8"/>
    <p:sldId id="262" r:id="rId9"/>
    <p:sldId id="263" r:id="rId10"/>
    <p:sldId id="306" r:id="rId11"/>
    <p:sldId id="307" r:id="rId12"/>
    <p:sldId id="308" r:id="rId13"/>
    <p:sldId id="269" r:id="rId14"/>
    <p:sldId id="309" r:id="rId15"/>
    <p:sldId id="258" r:id="rId16"/>
    <p:sldId id="310" r:id="rId17"/>
    <p:sldId id="259" r:id="rId18"/>
    <p:sldId id="260" r:id="rId19"/>
    <p:sldId id="261" r:id="rId20"/>
    <p:sldId id="264" r:id="rId21"/>
    <p:sldId id="265" r:id="rId22"/>
    <p:sldId id="257" r:id="rId23"/>
    <p:sldId id="285" r:id="rId24"/>
    <p:sldId id="276" r:id="rId25"/>
    <p:sldId id="271" r:id="rId26"/>
    <p:sldId id="270" r:id="rId27"/>
    <p:sldId id="272" r:id="rId28"/>
    <p:sldId id="273" r:id="rId29"/>
    <p:sldId id="274" r:id="rId30"/>
    <p:sldId id="275" r:id="rId31"/>
    <p:sldId id="284" r:id="rId32"/>
    <p:sldId id="278" r:id="rId33"/>
    <p:sldId id="277" r:id="rId34"/>
    <p:sldId id="283" r:id="rId35"/>
    <p:sldId id="279" r:id="rId36"/>
    <p:sldId id="287" r:id="rId37"/>
    <p:sldId id="280" r:id="rId38"/>
    <p:sldId id="286" r:id="rId39"/>
    <p:sldId id="311" r:id="rId40"/>
    <p:sldId id="288" r:id="rId41"/>
    <p:sldId id="266" r:id="rId42"/>
    <p:sldId id="267" r:id="rId43"/>
    <p:sldId id="268" r:id="rId44"/>
    <p:sldId id="301" r:id="rId45"/>
    <p:sldId id="281" r:id="rId46"/>
    <p:sldId id="282" r:id="rId47"/>
    <p:sldId id="289" r:id="rId48"/>
    <p:sldId id="290" r:id="rId49"/>
    <p:sldId id="291" r:id="rId50"/>
    <p:sldId id="295" r:id="rId51"/>
    <p:sldId id="296" r:id="rId52"/>
    <p:sldId id="297" r:id="rId53"/>
    <p:sldId id="298" r:id="rId54"/>
    <p:sldId id="299" r:id="rId55"/>
    <p:sldId id="300" r:id="rId56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50" d="100"/>
          <a:sy n="50" d="100"/>
        </p:scale>
        <p:origin x="5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12/11/2017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8EA18-D4F8-43F3-B0EC-43E01EFE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1a.jpg">
            <a:extLst>
              <a:ext uri="{FF2B5EF4-FFF2-40B4-BE49-F238E27FC236}">
                <a16:creationId xmlns:a16="http://schemas.microsoft.com/office/drawing/2014/main" id="{3FDD0D8F-FDDA-4819-B191-43A8D7D5A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3334" y="57150"/>
            <a:ext cx="10893408" cy="773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94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avid-railton.jpg">
            <a:extLst>
              <a:ext uri="{FF2B5EF4-FFF2-40B4-BE49-F238E27FC236}">
                <a16:creationId xmlns:a16="http://schemas.microsoft.com/office/drawing/2014/main" id="{9DF7777D-28E8-44D8-A9C0-471485050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55563"/>
            <a:ext cx="9573121" cy="669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653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ero 1.jpeg">
            <a:extLst>
              <a:ext uri="{FF2B5EF4-FFF2-40B4-BE49-F238E27FC236}">
                <a16:creationId xmlns:a16="http://schemas.microsoft.com/office/drawing/2014/main" id="{C8BC4860-8A7B-4213-9003-A283D02DE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6350"/>
            <a:ext cx="11942451" cy="721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24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x H.jpg">
            <a:extLst>
              <a:ext uri="{FF2B5EF4-FFF2-40B4-BE49-F238E27FC236}">
                <a16:creationId xmlns:a16="http://schemas.microsoft.com/office/drawing/2014/main" id="{D7F34FB9-9D30-40DF-B19A-89AE8754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5" y="-57150"/>
            <a:ext cx="10236494" cy="745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33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2.jpg">
            <a:extLst>
              <a:ext uri="{FF2B5EF4-FFF2-40B4-BE49-F238E27FC236}">
                <a16:creationId xmlns:a16="http://schemas.microsoft.com/office/drawing/2014/main" id="{3980EFB3-0762-428F-B928-88A6251B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79388"/>
            <a:ext cx="11607245" cy="652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66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995.jpg">
            <a:extLst>
              <a:ext uri="{FF2B5EF4-FFF2-40B4-BE49-F238E27FC236}">
                <a16:creationId xmlns:a16="http://schemas.microsoft.com/office/drawing/2014/main" id="{869291A6-0BA4-4790-A2CF-4C96E77D0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8" y="379413"/>
            <a:ext cx="8695619" cy="652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71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.jpg">
            <a:extLst>
              <a:ext uri="{FF2B5EF4-FFF2-40B4-BE49-F238E27FC236}">
                <a16:creationId xmlns:a16="http://schemas.microsoft.com/office/drawing/2014/main" id="{C586F27C-04C2-4E38-874B-14FFE0C92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247650"/>
            <a:ext cx="8084573" cy="64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9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a.jpg">
            <a:extLst>
              <a:ext uri="{FF2B5EF4-FFF2-40B4-BE49-F238E27FC236}">
                <a16:creationId xmlns:a16="http://schemas.microsoft.com/office/drawing/2014/main" id="{AC845285-5013-4648-B09C-411ADF701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88" y="-3175"/>
            <a:ext cx="9856885" cy="698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821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.jpg">
            <a:extLst>
              <a:ext uri="{FF2B5EF4-FFF2-40B4-BE49-F238E27FC236}">
                <a16:creationId xmlns:a16="http://schemas.microsoft.com/office/drawing/2014/main" id="{ED04E607-41FB-499B-B98B-5305348D0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650" y="369888"/>
            <a:ext cx="7996670" cy="640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113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.jpg">
            <a:extLst>
              <a:ext uri="{FF2B5EF4-FFF2-40B4-BE49-F238E27FC236}">
                <a16:creationId xmlns:a16="http://schemas.microsoft.com/office/drawing/2014/main" id="{67C6F32E-602E-4AFA-B850-945D79508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464" y="117193"/>
            <a:ext cx="6627061" cy="660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48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4.jpg">
            <a:extLst>
              <a:ext uri="{FF2B5EF4-FFF2-40B4-BE49-F238E27FC236}">
                <a16:creationId xmlns:a16="http://schemas.microsoft.com/office/drawing/2014/main" id="{1F5724A5-87C7-4807-8633-4BD234C30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75" y="221501"/>
            <a:ext cx="10786227" cy="651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3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EDF4C-831B-4095-8302-76225C121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</a:t>
            </a:r>
            <a:br>
              <a:rPr lang="en-US"/>
            </a:br>
            <a:endParaRPr lang="en-US"/>
          </a:p>
        </p:txBody>
      </p:sp>
      <p:pic>
        <p:nvPicPr>
          <p:cNvPr id="4" name="Picture 4" descr="1862CatGarrett.jpg">
            <a:extLst>
              <a:ext uri="{FF2B5EF4-FFF2-40B4-BE49-F238E27FC236}">
                <a16:creationId xmlns:a16="http://schemas.microsoft.com/office/drawing/2014/main" id="{42774F25-7257-4499-A977-EBD33D13B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3251" y="142875"/>
            <a:ext cx="4654746" cy="711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188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7 Edith Cavell.JPG">
            <a:extLst>
              <a:ext uri="{FF2B5EF4-FFF2-40B4-BE49-F238E27FC236}">
                <a16:creationId xmlns:a16="http://schemas.microsoft.com/office/drawing/2014/main" id="{B00DCA60-4C2B-4D61-A21A-CF719E344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63" y="106363"/>
            <a:ext cx="8767051" cy="656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982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8.jpg">
            <a:extLst>
              <a:ext uri="{FF2B5EF4-FFF2-40B4-BE49-F238E27FC236}">
                <a16:creationId xmlns:a16="http://schemas.microsoft.com/office/drawing/2014/main" id="{AD5CA11B-A8EE-4EB4-990E-33A23DA7D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425" y="112713"/>
            <a:ext cx="4339189" cy="65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43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 A.jpg">
            <a:extLst>
              <a:ext uri="{FF2B5EF4-FFF2-40B4-BE49-F238E27FC236}">
                <a16:creationId xmlns:a16="http://schemas.microsoft.com/office/drawing/2014/main" id="{67AD9C78-CAB9-449E-893B-4B17D288D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538" y="247650"/>
            <a:ext cx="4641757" cy="64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086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7.jpg">
            <a:extLst>
              <a:ext uri="{FF2B5EF4-FFF2-40B4-BE49-F238E27FC236}">
                <a16:creationId xmlns:a16="http://schemas.microsoft.com/office/drawing/2014/main" id="{5B493D52-0C5B-4A26-B594-70E41CE7A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863" y="134938"/>
            <a:ext cx="2800152" cy="679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63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8.jpg">
            <a:extLst>
              <a:ext uri="{FF2B5EF4-FFF2-40B4-BE49-F238E27FC236}">
                <a16:creationId xmlns:a16="http://schemas.microsoft.com/office/drawing/2014/main" id="{A1424DC4-BAA9-4803-9F1D-5D7EB2F40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" y="306388"/>
            <a:ext cx="12011064" cy="625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6006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3.jpg">
            <a:extLst>
              <a:ext uri="{FF2B5EF4-FFF2-40B4-BE49-F238E27FC236}">
                <a16:creationId xmlns:a16="http://schemas.microsoft.com/office/drawing/2014/main" id="{E9F2FAD1-6407-423F-AC6B-07F13328F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13" y="93663"/>
            <a:ext cx="11635287" cy="65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325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3 A.jpg">
            <a:extLst>
              <a:ext uri="{FF2B5EF4-FFF2-40B4-BE49-F238E27FC236}">
                <a16:creationId xmlns:a16="http://schemas.microsoft.com/office/drawing/2014/main" id="{BBE2CDF0-F801-4EF2-AE57-7DBCCECF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142875"/>
            <a:ext cx="7942879" cy="6561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05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4.jpg">
            <a:extLst>
              <a:ext uri="{FF2B5EF4-FFF2-40B4-BE49-F238E27FC236}">
                <a16:creationId xmlns:a16="http://schemas.microsoft.com/office/drawing/2014/main" id="{DD08BAAB-A01D-4FEF-8BE6-E6D9A28B7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0" y="34925"/>
            <a:ext cx="9117786" cy="673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.jpeg">
            <a:extLst>
              <a:ext uri="{FF2B5EF4-FFF2-40B4-BE49-F238E27FC236}">
                <a16:creationId xmlns:a16="http://schemas.microsoft.com/office/drawing/2014/main" id="{B03E1C0D-27E9-4A67-8E5C-F59993B69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713" y="73025"/>
            <a:ext cx="9336668" cy="66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6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6.jpg">
            <a:extLst>
              <a:ext uri="{FF2B5EF4-FFF2-40B4-BE49-F238E27FC236}">
                <a16:creationId xmlns:a16="http://schemas.microsoft.com/office/drawing/2014/main" id="{B54D65A4-8AB5-4D0F-AC25-A0D4042D8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" y="407988"/>
            <a:ext cx="11716664" cy="58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0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9.jpg">
            <a:extLst>
              <a:ext uri="{FF2B5EF4-FFF2-40B4-BE49-F238E27FC236}">
                <a16:creationId xmlns:a16="http://schemas.microsoft.com/office/drawing/2014/main" id="{09B123C7-874C-4F73-9DC3-3C2292F87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65088"/>
            <a:ext cx="9658415" cy="724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46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7.jpg">
            <a:extLst>
              <a:ext uri="{FF2B5EF4-FFF2-40B4-BE49-F238E27FC236}">
                <a16:creationId xmlns:a16="http://schemas.microsoft.com/office/drawing/2014/main" id="{0A4FE9BD-E313-47F1-967E-3108FEB94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330200"/>
            <a:ext cx="11881441" cy="619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4.jpg">
            <a:extLst>
              <a:ext uri="{FF2B5EF4-FFF2-40B4-BE49-F238E27FC236}">
                <a16:creationId xmlns:a16="http://schemas.microsoft.com/office/drawing/2014/main" id="{24E72A84-3C85-4466-B4A9-28348BD6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425" y="201613"/>
            <a:ext cx="5683722" cy="648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69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0.jpg">
            <a:extLst>
              <a:ext uri="{FF2B5EF4-FFF2-40B4-BE49-F238E27FC236}">
                <a16:creationId xmlns:a16="http://schemas.microsoft.com/office/drawing/2014/main" id="{5CBA5B1E-F4BE-4807-ADC6-B9F93F1B6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3" y="107950"/>
            <a:ext cx="9932921" cy="66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60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9.jpg">
            <a:extLst>
              <a:ext uri="{FF2B5EF4-FFF2-40B4-BE49-F238E27FC236}">
                <a16:creationId xmlns:a16="http://schemas.microsoft.com/office/drawing/2014/main" id="{1E0E772B-1DFD-4455-A85C-F1042A197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5" y="111125"/>
            <a:ext cx="9737016" cy="665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56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3.jpg">
            <a:extLst>
              <a:ext uri="{FF2B5EF4-FFF2-40B4-BE49-F238E27FC236}">
                <a16:creationId xmlns:a16="http://schemas.microsoft.com/office/drawing/2014/main" id="{E1513A2A-490C-4131-B047-DB91BAEC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75" y="155575"/>
            <a:ext cx="10769285" cy="657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93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1.jpg">
            <a:extLst>
              <a:ext uri="{FF2B5EF4-FFF2-40B4-BE49-F238E27FC236}">
                <a16:creationId xmlns:a16="http://schemas.microsoft.com/office/drawing/2014/main" id="{EF4D1019-3E4F-474F-8019-63506EE4E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075" y="147638"/>
            <a:ext cx="8477617" cy="678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288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9.jpg">
            <a:extLst>
              <a:ext uri="{FF2B5EF4-FFF2-40B4-BE49-F238E27FC236}">
                <a16:creationId xmlns:a16="http://schemas.microsoft.com/office/drawing/2014/main" id="{B4702F8F-BC3F-4230-A3CC-02030746F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165100"/>
            <a:ext cx="4320676" cy="657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604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2 A.jpg">
            <a:extLst>
              <a:ext uri="{FF2B5EF4-FFF2-40B4-BE49-F238E27FC236}">
                <a16:creationId xmlns:a16="http://schemas.microsoft.com/office/drawing/2014/main" id="{FA0C5D2D-7C5D-41F8-B7F0-57E41205B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375" y="188913"/>
            <a:ext cx="5817544" cy="662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069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.jpg">
            <a:extLst>
              <a:ext uri="{FF2B5EF4-FFF2-40B4-BE49-F238E27FC236}">
                <a16:creationId xmlns:a16="http://schemas.microsoft.com/office/drawing/2014/main" id="{B56023A8-9354-470A-A157-CC349642C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13" y="174625"/>
            <a:ext cx="4912209" cy="650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15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rdun Bell  28.jpg">
            <a:extLst>
              <a:ext uri="{FF2B5EF4-FFF2-40B4-BE49-F238E27FC236}">
                <a16:creationId xmlns:a16="http://schemas.microsoft.com/office/drawing/2014/main" id="{9C5C8C6D-E560-42D6-A75B-4EC7EB33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613" y="-822325"/>
            <a:ext cx="4718524" cy="773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2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5.jpg">
            <a:extLst>
              <a:ext uri="{FF2B5EF4-FFF2-40B4-BE49-F238E27FC236}">
                <a16:creationId xmlns:a16="http://schemas.microsoft.com/office/drawing/2014/main" id="{5F42DCE5-18EE-4A1F-A8C5-5C155F5FD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488" y="546100"/>
            <a:ext cx="7580810" cy="567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62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0.jpg">
            <a:extLst>
              <a:ext uri="{FF2B5EF4-FFF2-40B4-BE49-F238E27FC236}">
                <a16:creationId xmlns:a16="http://schemas.microsoft.com/office/drawing/2014/main" id="{E18A1F33-04BC-468B-BD81-4C0BDA992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3788" y="131763"/>
            <a:ext cx="4913863" cy="657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41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9.jpg">
            <a:extLst>
              <a:ext uri="{FF2B5EF4-FFF2-40B4-BE49-F238E27FC236}">
                <a16:creationId xmlns:a16="http://schemas.microsoft.com/office/drawing/2014/main" id="{082EB2E1-7E40-492B-9F7B-BFC88DFB0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013" y="176213"/>
            <a:ext cx="8667001" cy="648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37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0.jpg">
            <a:extLst>
              <a:ext uri="{FF2B5EF4-FFF2-40B4-BE49-F238E27FC236}">
                <a16:creationId xmlns:a16="http://schemas.microsoft.com/office/drawing/2014/main" id="{FB5E80F3-8708-4065-A758-9124874A7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488" y="104775"/>
            <a:ext cx="8139138" cy="6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07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1.jpg">
            <a:extLst>
              <a:ext uri="{FF2B5EF4-FFF2-40B4-BE49-F238E27FC236}">
                <a16:creationId xmlns:a16="http://schemas.microsoft.com/office/drawing/2014/main" id="{45FCCDEB-B14E-4139-A213-515EEBE12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913" y="149225"/>
            <a:ext cx="8785643" cy="657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863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5.JPG">
            <a:extLst>
              <a:ext uri="{FF2B5EF4-FFF2-40B4-BE49-F238E27FC236}">
                <a16:creationId xmlns:a16="http://schemas.microsoft.com/office/drawing/2014/main" id="{D18E08F1-280C-4C8D-8A07-F2DB9B4FB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613" y="173038"/>
            <a:ext cx="7632318" cy="665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47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2 B.jpg">
            <a:extLst>
              <a:ext uri="{FF2B5EF4-FFF2-40B4-BE49-F238E27FC236}">
                <a16:creationId xmlns:a16="http://schemas.microsoft.com/office/drawing/2014/main" id="{3760B278-02EC-4248-981C-E453BC956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300" y="122238"/>
            <a:ext cx="4292573" cy="652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72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2.jpg">
            <a:extLst>
              <a:ext uri="{FF2B5EF4-FFF2-40B4-BE49-F238E27FC236}">
                <a16:creationId xmlns:a16="http://schemas.microsoft.com/office/drawing/2014/main" id="{BCE9AD91-16F5-4BEA-9279-6439D36B3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438" y="128588"/>
            <a:ext cx="7974510" cy="658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733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1.jpg">
            <a:extLst>
              <a:ext uri="{FF2B5EF4-FFF2-40B4-BE49-F238E27FC236}">
                <a16:creationId xmlns:a16="http://schemas.microsoft.com/office/drawing/2014/main" id="{F2264EF8-8A4C-43D1-81F9-4115947B1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538" y="100013"/>
            <a:ext cx="4811265" cy="65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556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2  and  6.jpg">
            <a:extLst>
              <a:ext uri="{FF2B5EF4-FFF2-40B4-BE49-F238E27FC236}">
                <a16:creationId xmlns:a16="http://schemas.microsoft.com/office/drawing/2014/main" id="{FF29F74E-1404-4F3A-84BA-FABE8DD0B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438" y="92075"/>
            <a:ext cx="4434740" cy="667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47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2.jpg">
            <a:extLst>
              <a:ext uri="{FF2B5EF4-FFF2-40B4-BE49-F238E27FC236}">
                <a16:creationId xmlns:a16="http://schemas.microsoft.com/office/drawing/2014/main" id="{A4C543F6-0FAE-4C89-A034-83C7EDE3C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588" y="136525"/>
            <a:ext cx="9877477" cy="656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1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3.jpg">
            <a:extLst>
              <a:ext uri="{FF2B5EF4-FFF2-40B4-BE49-F238E27FC236}">
                <a16:creationId xmlns:a16="http://schemas.microsoft.com/office/drawing/2014/main" id="{9AA4F7EB-97AF-4C29-B48A-CE42C4082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13" y="103188"/>
            <a:ext cx="11607997" cy="653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063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120584-burial-of-the-unknown-warrior-nov-1920 (1).jpeg">
            <a:extLst>
              <a:ext uri="{FF2B5EF4-FFF2-40B4-BE49-F238E27FC236}">
                <a16:creationId xmlns:a16="http://schemas.microsoft.com/office/drawing/2014/main" id="{1E5C6DDB-6EC1-4A3C-9D44-7875AD0B9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8" y="187325"/>
            <a:ext cx="9722964" cy="648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591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ht-150313-45551-Llangollen-06.jpg">
            <a:extLst>
              <a:ext uri="{FF2B5EF4-FFF2-40B4-BE49-F238E27FC236}">
                <a16:creationId xmlns:a16="http://schemas.microsoft.com/office/drawing/2014/main" id="{4F6AC7D7-E2CD-4EFC-A84B-462EFE83D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613" y="74613"/>
            <a:ext cx="9950856" cy="666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259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x H.jpg">
            <a:extLst>
              <a:ext uri="{FF2B5EF4-FFF2-40B4-BE49-F238E27FC236}">
                <a16:creationId xmlns:a16="http://schemas.microsoft.com/office/drawing/2014/main" id="{5CD05058-7433-46F0-A2A5-A2CBDA9A8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20650"/>
            <a:ext cx="9066986" cy="660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808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rdun Bell  28.jpg">
            <a:extLst>
              <a:ext uri="{FF2B5EF4-FFF2-40B4-BE49-F238E27FC236}">
                <a16:creationId xmlns:a16="http://schemas.microsoft.com/office/drawing/2014/main" id="{F50C7B12-4789-4B34-AF2E-3CE11AB83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925" y="146050"/>
            <a:ext cx="3987117" cy="654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03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ero 1.jpeg">
            <a:extLst>
              <a:ext uri="{FF2B5EF4-FFF2-40B4-BE49-F238E27FC236}">
                <a16:creationId xmlns:a16="http://schemas.microsoft.com/office/drawing/2014/main" id="{F6DEA8C3-E188-4F5E-B274-3AB784415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63" y="141288"/>
            <a:ext cx="10685094" cy="64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382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ero 2  KG V.jpg">
            <a:extLst>
              <a:ext uri="{FF2B5EF4-FFF2-40B4-BE49-F238E27FC236}">
                <a16:creationId xmlns:a16="http://schemas.microsoft.com/office/drawing/2014/main" id="{659CD1EA-BB44-49BC-939B-0635C91A8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963" y="120650"/>
            <a:ext cx="4613654" cy="65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123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34.jpg">
            <a:extLst>
              <a:ext uri="{FF2B5EF4-FFF2-40B4-BE49-F238E27FC236}">
                <a16:creationId xmlns:a16="http://schemas.microsoft.com/office/drawing/2014/main" id="{1B35116A-72DA-48E9-8B12-636F946C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161925"/>
            <a:ext cx="4415690" cy="657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263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ht-150313-45551-Llangollen-06.jpg">
            <a:extLst>
              <a:ext uri="{FF2B5EF4-FFF2-40B4-BE49-F238E27FC236}">
                <a16:creationId xmlns:a16="http://schemas.microsoft.com/office/drawing/2014/main" id="{F3D3D26A-F3DB-4B6F-A6A1-5ADB2E62E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73" y="152400"/>
            <a:ext cx="10659195" cy="70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275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.jpg">
            <a:extLst>
              <a:ext uri="{FF2B5EF4-FFF2-40B4-BE49-F238E27FC236}">
                <a16:creationId xmlns:a16="http://schemas.microsoft.com/office/drawing/2014/main" id="{AE87E7CB-4A66-4D98-8304-5FEEAA6D3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63" y="165100"/>
            <a:ext cx="8724446" cy="654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3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.JPG">
            <a:extLst>
              <a:ext uri="{FF2B5EF4-FFF2-40B4-BE49-F238E27FC236}">
                <a16:creationId xmlns:a16="http://schemas.microsoft.com/office/drawing/2014/main" id="{783990FA-2F5D-49AE-8C52-C199B1F8A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763" y="106363"/>
            <a:ext cx="8785975" cy="657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59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1</Words>
  <Application>Microsoft Office PowerPoint</Application>
  <PresentationFormat>Widescreen</PresentationFormat>
  <Paragraphs>1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George Carmichael</cp:lastModifiedBy>
  <cp:revision>6</cp:revision>
  <dcterms:created xsi:type="dcterms:W3CDTF">2013-07-15T20:26:40Z</dcterms:created>
  <dcterms:modified xsi:type="dcterms:W3CDTF">2017-11-12T23:11:57Z</dcterms:modified>
</cp:coreProperties>
</file>