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622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37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5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3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78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57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07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1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9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90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9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2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DB5BB-0E35-4B21-A32B-786C372E40FC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158F6-6CA4-4173-A54D-7E48DF14E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320" y="1278096"/>
            <a:ext cx="10009112" cy="7288463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4" name="Rectangle 3"/>
          <p:cNvSpPr/>
          <p:nvPr/>
        </p:nvSpPr>
        <p:spPr>
          <a:xfrm>
            <a:off x="-20951" y="1442610"/>
            <a:ext cx="72663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Living in or near </a:t>
            </a:r>
            <a:r>
              <a:rPr lang="en-US" sz="3400" b="0" cap="none" spc="0" dirty="0" err="1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Crossford</a:t>
            </a:r>
            <a:r>
              <a:rPr lang="en-US" sz="34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endParaRPr lang="en-US" sz="240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34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Interested </a:t>
            </a:r>
            <a:r>
              <a:rPr lang="en-US" sz="34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 trying Something New?</a:t>
            </a:r>
          </a:p>
          <a:p>
            <a:pPr algn="ctr"/>
            <a:endParaRPr lang="en-US" sz="240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34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Looking </a:t>
            </a:r>
            <a:r>
              <a:rPr lang="en-US" sz="34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make a Difference?</a:t>
            </a:r>
            <a:endParaRPr lang="en-US" sz="3400" b="0" cap="none" spc="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4664" y="4232920"/>
            <a:ext cx="6453336" cy="267765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Come along to our Community </a:t>
            </a:r>
            <a:r>
              <a:rPr lang="en-GB" sz="2400" b="1" dirty="0">
                <a:solidFill>
                  <a:schemeClr val="bg1"/>
                </a:solidFill>
              </a:rPr>
              <a:t>Exhibition</a:t>
            </a:r>
            <a:endParaRPr lang="en-GB" sz="240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     </a:t>
            </a:r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Sunday </a:t>
            </a:r>
            <a:r>
              <a:rPr lang="en-GB" sz="2400" b="1" dirty="0">
                <a:solidFill>
                  <a:schemeClr val="bg1"/>
                </a:solidFill>
              </a:rPr>
              <a:t>12</a:t>
            </a:r>
            <a:r>
              <a:rPr lang="en-GB" sz="2400" b="1" baseline="30000" dirty="0">
                <a:solidFill>
                  <a:schemeClr val="bg1"/>
                </a:solidFill>
              </a:rPr>
              <a:t>th</a:t>
            </a:r>
            <a:r>
              <a:rPr lang="en-GB" sz="2400" b="1" dirty="0">
                <a:solidFill>
                  <a:schemeClr val="bg1"/>
                </a:solidFill>
              </a:rPr>
              <a:t> March 2017</a:t>
            </a:r>
            <a:endParaRPr lang="en-GB" sz="240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  </a:t>
            </a:r>
            <a:r>
              <a:rPr lang="en-GB" sz="2400" b="1" dirty="0" smtClean="0">
                <a:solidFill>
                  <a:schemeClr val="bg1"/>
                </a:solidFill>
              </a:rPr>
              <a:t>2pm </a:t>
            </a:r>
            <a:r>
              <a:rPr lang="en-GB" sz="2400" b="1" dirty="0">
                <a:solidFill>
                  <a:schemeClr val="bg1"/>
                </a:solidFill>
              </a:rPr>
              <a:t>– </a:t>
            </a:r>
            <a:r>
              <a:rPr lang="en-GB" sz="2400" b="1" dirty="0" smtClean="0">
                <a:solidFill>
                  <a:schemeClr val="bg1"/>
                </a:solidFill>
              </a:rPr>
              <a:t>4pm</a:t>
            </a:r>
            <a:endParaRPr lang="en-GB" sz="240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 </a:t>
            </a:r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err="1" smtClean="0">
                <a:solidFill>
                  <a:schemeClr val="bg1"/>
                </a:solidFill>
              </a:rPr>
              <a:t>Keavil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n-GB" sz="2400" b="1" dirty="0">
                <a:solidFill>
                  <a:schemeClr val="bg1"/>
                </a:solidFill>
              </a:rPr>
              <a:t>House Hotel, </a:t>
            </a:r>
            <a:r>
              <a:rPr lang="en-GB" sz="2400" b="1" dirty="0" err="1" smtClean="0">
                <a:solidFill>
                  <a:schemeClr val="bg1"/>
                </a:solidFill>
              </a:rPr>
              <a:t>Crossford</a:t>
            </a:r>
            <a:endParaRPr lang="en-GB" sz="240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Elgin Suite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052" y="7473280"/>
            <a:ext cx="719436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solidFill>
                  <a:srgbClr val="FFC000"/>
                </a:solidFill>
              </a:rPr>
              <a:t>A FREE ENTRY </a:t>
            </a:r>
            <a:r>
              <a:rPr lang="en-GB" sz="2400" dirty="0" smtClean="0">
                <a:solidFill>
                  <a:srgbClr val="FFC000"/>
                </a:solidFill>
              </a:rPr>
              <a:t>Exhibition – Open to All </a:t>
            </a:r>
            <a:endParaRPr lang="en-GB" sz="2400" dirty="0" smtClean="0">
              <a:solidFill>
                <a:srgbClr val="FFC000"/>
              </a:solidFill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</a:rPr>
              <a:t>showcasing our local </a:t>
            </a:r>
            <a:r>
              <a:rPr lang="en-GB" sz="2400" dirty="0">
                <a:solidFill>
                  <a:srgbClr val="FFC000"/>
                </a:solidFill>
              </a:rPr>
              <a:t>groups and </a:t>
            </a:r>
            <a:r>
              <a:rPr lang="en-GB" sz="2400" dirty="0" smtClean="0">
                <a:solidFill>
                  <a:srgbClr val="FFC000"/>
                </a:solidFill>
              </a:rPr>
              <a:t>organisations</a:t>
            </a:r>
          </a:p>
          <a:p>
            <a:pPr algn="ctr"/>
            <a:endParaRPr lang="en-GB" sz="1400" dirty="0" smtClean="0">
              <a:solidFill>
                <a:srgbClr val="FFC000"/>
              </a:solidFill>
            </a:endParaRPr>
          </a:p>
          <a:p>
            <a:pPr algn="ctr"/>
            <a:r>
              <a:rPr lang="en-GB" sz="2000" dirty="0" smtClean="0">
                <a:solidFill>
                  <a:srgbClr val="FFC000"/>
                </a:solidFill>
              </a:rPr>
              <a:t>Hosted by The Rotary Club of West </a:t>
            </a:r>
            <a:r>
              <a:rPr lang="en-GB" sz="2000" dirty="0" smtClean="0">
                <a:solidFill>
                  <a:srgbClr val="FFC000"/>
                </a:solidFill>
              </a:rPr>
              <a:t>Fife</a:t>
            </a:r>
          </a:p>
          <a:p>
            <a:pPr algn="ctr"/>
            <a:r>
              <a:rPr lang="en-GB" sz="2000" dirty="0" smtClean="0">
                <a:solidFill>
                  <a:srgbClr val="FFC000"/>
                </a:solidFill>
              </a:rPr>
              <a:t>www.rcwf.co.uk</a:t>
            </a:r>
            <a:endParaRPr lang="en-GB" sz="2000" dirty="0">
              <a:solidFill>
                <a:srgbClr val="FFC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7942" y="212473"/>
            <a:ext cx="11811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842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66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Royal Bank of Scotland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Kingmba</dc:creator>
  <cp:lastModifiedBy>Ewan</cp:lastModifiedBy>
  <cp:revision>9</cp:revision>
  <cp:lastPrinted>2017-01-16T09:07:39Z</cp:lastPrinted>
  <dcterms:created xsi:type="dcterms:W3CDTF">2017-01-11T15:29:54Z</dcterms:created>
  <dcterms:modified xsi:type="dcterms:W3CDTF">2017-01-16T14:03:04Z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-1149235608</vt:i4>
  </property>
  <property fmtid="{D5CDD505-2E9C-101B-9397-08002B2CF9AE}" pid="4" name="_EmailSubject">
    <vt:lpwstr>UPDATED TEXT - Crossford Chronicle Artcile - Copy Closing Date 19 February</vt:lpwstr>
  </property>
  <property fmtid="{D5CDD505-2E9C-101B-9397-08002B2CF9AE}" pid="5" name="_AuthorEmail">
    <vt:lpwstr>martin.king@rbs.co.uk</vt:lpwstr>
  </property>
  <property fmtid="{D5CDD505-2E9C-101B-9397-08002B2CF9AE}" pid="6" name="_AuthorEmailDisplayName">
    <vt:lpwstr>King, Martin (Risk Transformation)</vt:lpwstr>
  </property>
  <property fmtid="{D5CDD505-2E9C-101B-9397-08002B2CF9AE}" pid="7" name="_PreviousAdHocReviewCycleID">
    <vt:i4>-1486378829</vt:i4>
  </property>
</Properties>
</file>