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9"/>
  </p:notesMasterIdLst>
  <p:sldIdLst>
    <p:sldId id="256" r:id="rId5"/>
    <p:sldId id="274" r:id="rId6"/>
    <p:sldId id="273" r:id="rId7"/>
    <p:sldId id="275" r:id="rId8"/>
    <p:sldId id="277" r:id="rId9"/>
    <p:sldId id="258" r:id="rId10"/>
    <p:sldId id="257" r:id="rId11"/>
    <p:sldId id="259" r:id="rId12"/>
    <p:sldId id="263" r:id="rId13"/>
    <p:sldId id="278" r:id="rId14"/>
    <p:sldId id="260" r:id="rId15"/>
    <p:sldId id="261" r:id="rId16"/>
    <p:sldId id="26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C331-1278-4CD8-A090-A635972140C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C757-6973-44FC-A526-2CD403311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5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1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5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1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4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8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8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5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9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2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6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4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1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87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862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36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06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7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8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84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22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96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8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00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7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84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3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10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41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7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72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36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2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61E6-CFF1-4DD8-98DF-A935DD6AE307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FF50-F442-4765-99B3-AC34FE620900}" type="slidenum">
              <a:rPr lang="en-GB" smtClean="0"/>
              <a:t>‹#›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" y="3200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9969-D95D-419C-ADE6-847EEBAC74F3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BF23-2294-4DA6-8A7F-3D8A2972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6626-BC65-4DAC-AD9E-4B8116D366B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3D60-41E9-413E-B8E3-53E2D99B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7044-6240-4D41-A1C7-2ACE1C8B19A9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23A5-1BE7-4AA3-881C-E61574099485}" type="slidenum">
              <a:rPr lang="en-GB" smtClean="0"/>
              <a:t>‹#›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3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District Conference </a:t>
            </a:r>
          </a:p>
          <a:p>
            <a:r>
              <a:rPr lang="en-GB" b="1" dirty="0">
                <a:solidFill>
                  <a:schemeClr val="tx1"/>
                </a:solidFill>
              </a:rPr>
              <a:t>23</a:t>
            </a:r>
            <a:r>
              <a:rPr lang="en-GB" b="1" baseline="30000" dirty="0">
                <a:solidFill>
                  <a:schemeClr val="tx1"/>
                </a:solidFill>
              </a:rPr>
              <a:t>rd</a:t>
            </a:r>
            <a:r>
              <a:rPr lang="en-GB" b="1" dirty="0">
                <a:solidFill>
                  <a:schemeClr val="tx1"/>
                </a:solidFill>
              </a:rPr>
              <a:t> – 25</a:t>
            </a:r>
            <a:r>
              <a:rPr lang="en-GB" b="1" baseline="30000" dirty="0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October 2020</a:t>
            </a:r>
          </a:p>
          <a:p>
            <a:r>
              <a:rPr lang="en-GB" b="1" dirty="0">
                <a:solidFill>
                  <a:schemeClr val="tx1"/>
                </a:solidFill>
              </a:rPr>
              <a:t>Congress </a:t>
            </a:r>
            <a:r>
              <a:rPr lang="en-GB" b="1" dirty="0" smtClean="0">
                <a:solidFill>
                  <a:schemeClr val="tx1"/>
                </a:solidFill>
              </a:rPr>
              <a:t>Theatre </a:t>
            </a:r>
            <a:r>
              <a:rPr lang="en-GB" b="1" dirty="0">
                <a:solidFill>
                  <a:schemeClr val="tx1"/>
                </a:solidFill>
              </a:rPr>
              <a:t>&amp; Welcome Building, Eastbourne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99969" cy="10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err="1"/>
              <a:t>Rtn</a:t>
            </a:r>
            <a:r>
              <a:rPr lang="en-GB" dirty="0"/>
              <a:t> Becky Bird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Frome Town </a:t>
            </a:r>
            <a:r>
              <a:rPr lang="en-GB" sz="2400" dirty="0" smtClean="0"/>
              <a:t>Rotary</a:t>
            </a:r>
            <a:endParaRPr lang="en-GB" sz="2800" dirty="0"/>
          </a:p>
          <a:p>
            <a:r>
              <a:rPr lang="en-GB" dirty="0" smtClean="0"/>
              <a:t>Adam </a:t>
            </a:r>
            <a:r>
              <a:rPr lang="en-GB" dirty="0"/>
              <a:t>Kay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  <a:r>
              <a:rPr lang="en-GB" dirty="0"/>
              <a:t>Author of This is Going to </a:t>
            </a:r>
            <a:r>
              <a:rPr lang="en-GB" dirty="0" smtClean="0"/>
              <a:t>Hurt</a:t>
            </a:r>
          </a:p>
          <a:p>
            <a:pPr marL="457200" lvl="1" indent="0">
              <a:buNone/>
            </a:pPr>
            <a:r>
              <a:rPr lang="en-GB" dirty="0" smtClean="0"/>
              <a:t>	Performed at Prince Harry’s birthday party</a:t>
            </a:r>
            <a:endParaRPr lang="en-GB" dirty="0"/>
          </a:p>
          <a:p>
            <a:r>
              <a:rPr lang="en-GB" dirty="0" smtClean="0"/>
              <a:t>Workshops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Foundation, Membership,</a:t>
            </a:r>
          </a:p>
          <a:p>
            <a:pPr marL="0" indent="0">
              <a:buNone/>
            </a:pPr>
            <a:r>
              <a:rPr lang="en-GB" sz="2400" dirty="0" smtClean="0"/>
              <a:t>	Inc. Becky Bird &amp; Nick </a:t>
            </a:r>
            <a:r>
              <a:rPr lang="en-GB" sz="2400" dirty="0" err="1" smtClean="0"/>
              <a:t>Corke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21" y="4437112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556792"/>
            <a:ext cx="1247949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Gala Dinner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Cavendish Hotel </a:t>
            </a:r>
          </a:p>
          <a:p>
            <a:r>
              <a:rPr lang="en-GB" dirty="0"/>
              <a:t>Entertainment</a:t>
            </a:r>
          </a:p>
          <a:p>
            <a:pPr marL="457200" lvl="1" indent="0">
              <a:buNone/>
            </a:pPr>
            <a:r>
              <a:rPr lang="en-GB" dirty="0"/>
              <a:t>	Nick Bosworth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Cost £39 per person </a:t>
            </a:r>
          </a:p>
          <a:p>
            <a:pPr marL="457200" lvl="1" indent="0">
              <a:buNone/>
            </a:pPr>
            <a:r>
              <a:rPr lang="en-GB" b="1" dirty="0"/>
              <a:t>Limited numbers</a:t>
            </a:r>
            <a:r>
              <a:rPr lang="en-GB" dirty="0"/>
              <a:t>, first come – first served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r>
              <a:rPr lang="en-GB" dirty="0"/>
              <a:t>Len Goodman  (Tbc)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400" dirty="0"/>
              <a:t>Strictly Judge  </a:t>
            </a:r>
            <a:r>
              <a:rPr lang="en-GB" sz="2400" dirty="0" err="1"/>
              <a:t>Demelza</a:t>
            </a:r>
            <a:r>
              <a:rPr lang="en-GB" sz="2400" dirty="0"/>
              <a:t> </a:t>
            </a:r>
            <a:r>
              <a:rPr lang="en-GB" sz="2400" dirty="0" smtClean="0"/>
              <a:t>Patron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Mercy </a:t>
            </a:r>
            <a:r>
              <a:rPr lang="en-GB" dirty="0" smtClean="0"/>
              <a:t>Ships</a:t>
            </a:r>
          </a:p>
          <a:p>
            <a:pPr marL="0" indent="0">
              <a:buNone/>
            </a:pPr>
            <a:r>
              <a:rPr lang="en-GB" sz="2600" dirty="0" smtClean="0"/>
              <a:t>	</a:t>
            </a:r>
            <a:r>
              <a:rPr lang="en-GB" sz="2400" dirty="0" smtClean="0"/>
              <a:t>Rotary Global Grant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  <a:p>
            <a:r>
              <a:rPr lang="en-GB" sz="3500" dirty="0"/>
              <a:t>Rainer </a:t>
            </a:r>
            <a:r>
              <a:rPr lang="en-GB" sz="3500" dirty="0" err="1"/>
              <a:t>Hersch</a:t>
            </a:r>
            <a:r>
              <a:rPr lang="en-GB" sz="3500" dirty="0"/>
              <a:t> &amp; his Orchestra </a:t>
            </a:r>
            <a:endParaRPr lang="en-GB" sz="3500" dirty="0" smtClean="0"/>
          </a:p>
          <a:p>
            <a:pPr marL="0" indent="0">
              <a:buNone/>
            </a:pPr>
            <a:r>
              <a:rPr lang="en-GB" sz="2400" dirty="0" smtClean="0"/>
              <a:t>	Comedian</a:t>
            </a:r>
            <a:r>
              <a:rPr lang="en-GB" sz="2400" dirty="0"/>
              <a:t>, Conductor, </a:t>
            </a:r>
            <a:r>
              <a:rPr lang="en-GB" sz="2400" dirty="0" smtClean="0"/>
              <a:t>Musician</a:t>
            </a:r>
            <a:endParaRPr lang="en-GB" sz="2400" dirty="0"/>
          </a:p>
        </p:txBody>
      </p:sp>
      <p:pic>
        <p:nvPicPr>
          <p:cNvPr id="3074" name="Picture 2" descr="Image result for len goodman">
            <a:extLst>
              <a:ext uri="{FF2B5EF4-FFF2-40B4-BE49-F238E27FC236}">
                <a16:creationId xmlns="" xmlns:a16="http://schemas.microsoft.com/office/drawing/2014/main" id="{4002AE3D-69DF-49D8-94B9-F02D3A60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666528" cy="24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iner Hersch">
            <a:extLst>
              <a:ext uri="{FF2B5EF4-FFF2-40B4-BE49-F238E27FC236}">
                <a16:creationId xmlns="" xmlns:a16="http://schemas.microsoft.com/office/drawing/2014/main" id="{2EBFDA8B-4965-45F3-A346-071CDE8B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Online </a:t>
            </a:r>
            <a:r>
              <a:rPr lang="en-GB" dirty="0"/>
              <a:t>Registration will open on 1</a:t>
            </a:r>
            <a:r>
              <a:rPr lang="en-GB" baseline="30000" dirty="0"/>
              <a:t>st</a:t>
            </a:r>
            <a:r>
              <a:rPr lang="en-GB" dirty="0"/>
              <a:t> March</a:t>
            </a:r>
          </a:p>
          <a:p>
            <a:endParaRPr lang="en-GB" dirty="0"/>
          </a:p>
          <a:p>
            <a:r>
              <a:rPr lang="en-GB" dirty="0"/>
              <a:t>Paper registrations will be available at </a:t>
            </a:r>
            <a:r>
              <a:rPr lang="en-GB" dirty="0" smtClean="0"/>
              <a:t>PEPS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eastbourne">
            <a:extLst>
              <a:ext uri="{FF2B5EF4-FFF2-40B4-BE49-F238E27FC236}">
                <a16:creationId xmlns="" xmlns:a16="http://schemas.microsoft.com/office/drawing/2014/main" id="{EDA43F8A-A4E6-42DE-9C51-9CF8F1BE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24"/>
            <a:ext cx="11571615" cy="69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94E81A-94D1-4F3F-A8BB-4C2527A410FD}"/>
              </a:ext>
            </a:extLst>
          </p:cNvPr>
          <p:cNvSpPr txBox="1"/>
          <p:nvPr/>
        </p:nvSpPr>
        <p:spPr>
          <a:xfrm>
            <a:off x="467544" y="764704"/>
            <a:ext cx="712278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i="1" dirty="0">
                <a:solidFill>
                  <a:schemeClr val="bg1"/>
                </a:solidFill>
              </a:rPr>
              <a:t>District 1120 Conference</a:t>
            </a:r>
          </a:p>
          <a:p>
            <a:endParaRPr lang="en-GB" sz="5400" b="1" i="1" dirty="0">
              <a:solidFill>
                <a:schemeClr val="bg1"/>
              </a:solidFill>
            </a:endParaRPr>
          </a:p>
          <a:p>
            <a:r>
              <a:rPr lang="en-GB" sz="5400" b="1" i="1" dirty="0">
                <a:solidFill>
                  <a:schemeClr val="bg1"/>
                </a:solidFill>
              </a:rPr>
              <a:t>Returns to Eastbourne</a:t>
            </a:r>
          </a:p>
          <a:p>
            <a:endParaRPr lang="en-GB" sz="5400" b="1" i="1" dirty="0">
              <a:solidFill>
                <a:schemeClr val="bg1"/>
              </a:solidFill>
            </a:endParaRPr>
          </a:p>
          <a:p>
            <a:r>
              <a:rPr lang="en-GB" sz="5400" b="1" i="1" dirty="0">
                <a:solidFill>
                  <a:schemeClr val="bg1"/>
                </a:solidFill>
              </a:rPr>
              <a:t>23-25 October 2020</a:t>
            </a:r>
          </a:p>
          <a:p>
            <a:endParaRPr lang="en-GB" sz="5400" b="1" i="1" dirty="0"/>
          </a:p>
          <a:p>
            <a:endParaRPr lang="en-GB" sz="5400" b="1" i="1" dirty="0"/>
          </a:p>
        </p:txBody>
      </p:sp>
    </p:spTree>
    <p:extLst>
      <p:ext uri="{BB962C8B-B14F-4D97-AF65-F5344CB8AC3E}">
        <p14:creationId xmlns:p14="http://schemas.microsoft.com/office/powerpoint/2010/main" val="2921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eastbourne">
            <a:extLst>
              <a:ext uri="{FF2B5EF4-FFF2-40B4-BE49-F238E27FC236}">
                <a16:creationId xmlns="" xmlns:a16="http://schemas.microsoft.com/office/drawing/2014/main" id="{C752C5E3-9FA3-41B3-A165-BD5EAAF8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91" y="4349431"/>
            <a:ext cx="3462814" cy="22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C79436-4CE7-490C-BEE2-36E6FF09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50" b="1" dirty="0" smtClean="0"/>
              <a:t>Eastbourne</a:t>
            </a:r>
            <a:endParaRPr lang="en-GB" sz="4050" b="1" dirty="0"/>
          </a:p>
        </p:txBody>
      </p:sp>
      <p:pic>
        <p:nvPicPr>
          <p:cNvPr id="3074" name="Picture 2" descr="Image result for eastbourne">
            <a:extLst>
              <a:ext uri="{FF2B5EF4-FFF2-40B4-BE49-F238E27FC236}">
                <a16:creationId xmlns="" xmlns:a16="http://schemas.microsoft.com/office/drawing/2014/main" id="{ECBCEC42-CDB3-46C3-9A0A-EDD8E9F0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1" y="1055389"/>
            <a:ext cx="3463897" cy="25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astbourne">
            <a:extLst>
              <a:ext uri="{FF2B5EF4-FFF2-40B4-BE49-F238E27FC236}">
                <a16:creationId xmlns="" xmlns:a16="http://schemas.microsoft.com/office/drawing/2014/main" id="{28BF075B-E8DD-4E4B-90E3-5D9A7EA3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07" y="1138711"/>
            <a:ext cx="3810794" cy="22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astbourne">
            <a:extLst>
              <a:ext uri="{FF2B5EF4-FFF2-40B4-BE49-F238E27FC236}">
                <a16:creationId xmlns="" xmlns:a16="http://schemas.microsoft.com/office/drawing/2014/main" id="{2FFDAECF-9900-40B6-8F34-B70DC394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91" y="3558841"/>
            <a:ext cx="3180398" cy="23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astbourne">
            <a:extLst>
              <a:ext uri="{FF2B5EF4-FFF2-40B4-BE49-F238E27FC236}">
                <a16:creationId xmlns="" xmlns:a16="http://schemas.microsoft.com/office/drawing/2014/main" id="{AD22FD5E-ED10-4CF1-9044-4E303B51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" y="3880775"/>
            <a:ext cx="2617603" cy="18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astbourne welcome building">
            <a:extLst>
              <a:ext uri="{FF2B5EF4-FFF2-40B4-BE49-F238E27FC236}">
                <a16:creationId xmlns="" xmlns:a16="http://schemas.microsoft.com/office/drawing/2014/main" id="{62EDE104-38C8-4306-A822-099156C7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" y="3476286"/>
            <a:ext cx="8842547" cy="27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A7A7E-ABDD-4771-94DE-63FDDECD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34" y="188640"/>
            <a:ext cx="3653790" cy="2991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Welcome Building</a:t>
            </a:r>
            <a:br>
              <a:rPr lang="en-GB" dirty="0"/>
            </a:br>
            <a:r>
              <a:rPr lang="en-GB" dirty="0"/>
              <a:t>Brand New Facility </a:t>
            </a:r>
            <a:br>
              <a:rPr lang="en-GB" dirty="0"/>
            </a:br>
            <a:r>
              <a:rPr lang="en-GB" dirty="0"/>
              <a:t>at the Congress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3" y="692696"/>
            <a:ext cx="45100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A7A7E-ABDD-4771-94DE-63FDDECD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Welcome Building</a:t>
            </a:r>
            <a:br>
              <a:rPr lang="en-GB" dirty="0"/>
            </a:br>
            <a:r>
              <a:rPr lang="en-GB" dirty="0"/>
              <a:t>Brand New Facility at the Congress</a:t>
            </a:r>
          </a:p>
        </p:txBody>
      </p:sp>
      <p:pic>
        <p:nvPicPr>
          <p:cNvPr id="5124" name="Picture 4" descr="Image result for eastbourne congress">
            <a:extLst>
              <a:ext uri="{FF2B5EF4-FFF2-40B4-BE49-F238E27FC236}">
                <a16:creationId xmlns="" xmlns:a16="http://schemas.microsoft.com/office/drawing/2014/main" id="{21D23B04-DCDC-4824-8934-B5B40889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" y="2957988"/>
            <a:ext cx="4351589" cy="29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astbourne welcome building">
            <a:extLst>
              <a:ext uri="{FF2B5EF4-FFF2-40B4-BE49-F238E27FC236}">
                <a16:creationId xmlns="" xmlns:a16="http://schemas.microsoft.com/office/drawing/2014/main" id="{D4BDFD8A-21E7-4DAA-BDF7-B1C6DBF1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09" y="1390958"/>
            <a:ext cx="4539110" cy="30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astbourne welcome building">
            <a:extLst>
              <a:ext uri="{FF2B5EF4-FFF2-40B4-BE49-F238E27FC236}">
                <a16:creationId xmlns="" xmlns:a16="http://schemas.microsoft.com/office/drawing/2014/main" id="{08C59D37-2335-4866-859C-AA67ECC5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54" y="4568938"/>
            <a:ext cx="3837146" cy="23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Date: Thursday 22</a:t>
            </a:r>
            <a:r>
              <a:rPr lang="en-GB" baseline="30000" dirty="0" smtClean="0"/>
              <a:t>nd</a:t>
            </a:r>
            <a:r>
              <a:rPr lang="en-GB" dirty="0" smtClean="0"/>
              <a:t> October</a:t>
            </a:r>
          </a:p>
          <a:p>
            <a:r>
              <a:rPr lang="en-GB" dirty="0" smtClean="0"/>
              <a:t>Venue: Royal Eastbourne Golf Club</a:t>
            </a:r>
          </a:p>
          <a:p>
            <a:r>
              <a:rPr lang="en-GB" dirty="0" smtClean="0"/>
              <a:t>Cost: £38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48" y="3212976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Registration</a:t>
            </a:r>
            <a:br>
              <a:rPr lang="en-GB" dirty="0"/>
            </a:br>
            <a:r>
              <a:rPr lang="en-GB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 day package  £68</a:t>
            </a:r>
          </a:p>
          <a:p>
            <a:pPr marL="800100" lvl="2" indent="0">
              <a:buNone/>
            </a:pPr>
            <a:r>
              <a:rPr lang="en-GB" dirty="0"/>
              <a:t>Includes Saturday buffet lunch</a:t>
            </a:r>
          </a:p>
          <a:p>
            <a:r>
              <a:rPr lang="en-GB" dirty="0"/>
              <a:t> 2 Day package  £55</a:t>
            </a:r>
          </a:p>
          <a:p>
            <a:pPr marL="0" lvl="2" indent="0">
              <a:buNone/>
            </a:pPr>
            <a:r>
              <a:rPr lang="en-GB" dirty="0"/>
              <a:t>	</a:t>
            </a:r>
            <a:r>
              <a:rPr lang="en-GB" dirty="0" smtClean="0"/>
              <a:t>Includes </a:t>
            </a:r>
            <a:r>
              <a:rPr lang="en-GB" dirty="0"/>
              <a:t>Saturday buffet lunch</a:t>
            </a:r>
          </a:p>
          <a:p>
            <a:pPr marL="342900" lvl="2" indent="-342900"/>
            <a:r>
              <a:rPr lang="en-GB" sz="3200" dirty="0"/>
              <a:t>1 day package £30</a:t>
            </a:r>
          </a:p>
          <a:p>
            <a:pPr marL="342900" lvl="2" indent="-342900"/>
            <a:endParaRPr lang="en-GB" sz="3200" dirty="0"/>
          </a:p>
          <a:p>
            <a:pPr marL="342900" lvl="2" indent="-342900"/>
            <a:r>
              <a:rPr lang="en-GB" sz="3200" dirty="0"/>
              <a:t>All packages include Friday </a:t>
            </a:r>
            <a:r>
              <a:rPr lang="en-GB" sz="3200" dirty="0" smtClean="0"/>
              <a:t>Night </a:t>
            </a:r>
            <a:r>
              <a:rPr lang="en-GB" sz="3200" dirty="0"/>
              <a:t>entertainment</a:t>
            </a:r>
          </a:p>
          <a:p>
            <a:pPr marL="342900" lvl="2" indent="-342900"/>
            <a:endParaRPr lang="en-GB" dirty="0"/>
          </a:p>
          <a:p>
            <a:pPr marL="342900" lvl="2" indent="-34290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en-GB" dirty="0"/>
              <a:t>Bonita Norris  </a:t>
            </a:r>
          </a:p>
          <a:p>
            <a:pPr marL="800100" lvl="2" indent="0">
              <a:buNone/>
            </a:pPr>
            <a:r>
              <a:rPr lang="en-GB" dirty="0"/>
              <a:t>at 22 climbed Everest</a:t>
            </a:r>
          </a:p>
          <a:p>
            <a:pPr marL="800100" lvl="2" indent="0">
              <a:buNone/>
            </a:pPr>
            <a:endParaRPr lang="en-GB" dirty="0"/>
          </a:p>
          <a:p>
            <a:r>
              <a:rPr lang="en-GB" dirty="0"/>
              <a:t>Jonathan Aitken  </a:t>
            </a:r>
          </a:p>
          <a:p>
            <a:pPr marL="800100" lvl="2" indent="0">
              <a:buNone/>
            </a:pPr>
            <a:r>
              <a:rPr lang="en-GB" dirty="0" smtClean="0"/>
              <a:t>Politician, </a:t>
            </a:r>
            <a:r>
              <a:rPr lang="en-GB" dirty="0"/>
              <a:t>Prisoner, </a:t>
            </a:r>
            <a:endParaRPr lang="en-GB" dirty="0" smtClean="0"/>
          </a:p>
          <a:p>
            <a:pPr marL="800100" lvl="2" indent="0">
              <a:buNone/>
            </a:pPr>
            <a:r>
              <a:rPr lang="en-GB" dirty="0" smtClean="0"/>
              <a:t>Priest</a:t>
            </a:r>
            <a:endParaRPr lang="en-GB" dirty="0"/>
          </a:p>
          <a:p>
            <a:r>
              <a:rPr lang="en-GB" dirty="0"/>
              <a:t>Jonathan Cavendish </a:t>
            </a:r>
            <a:r>
              <a:rPr lang="en-GB" sz="2400" dirty="0" smtClean="0"/>
              <a:t>(Rotary Polio Ambassador)  </a:t>
            </a:r>
            <a:endParaRPr lang="en-GB" dirty="0"/>
          </a:p>
          <a:p>
            <a:pPr marL="800100" lvl="2" indent="0">
              <a:buNone/>
            </a:pPr>
            <a:r>
              <a:rPr lang="en-GB" dirty="0"/>
              <a:t>Producer of Breathe </a:t>
            </a:r>
          </a:p>
          <a:p>
            <a:endParaRPr lang="en-GB" dirty="0"/>
          </a:p>
        </p:txBody>
      </p:sp>
      <p:pic>
        <p:nvPicPr>
          <p:cNvPr id="1028" name="Picture 4" descr="Image result for jonathan aitken">
            <a:extLst>
              <a:ext uri="{FF2B5EF4-FFF2-40B4-BE49-F238E27FC236}">
                <a16:creationId xmlns="" xmlns:a16="http://schemas.microsoft.com/office/drawing/2014/main" id="{37CFA231-0B75-4576-8589-3B9A5A9C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2514655" cy="19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onathan cavendish">
            <a:extLst>
              <a:ext uri="{FF2B5EF4-FFF2-40B4-BE49-F238E27FC236}">
                <a16:creationId xmlns="" xmlns:a16="http://schemas.microsoft.com/office/drawing/2014/main" id="{6B76B2BA-3462-4FF1-B34F-7DB9D8DB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04436"/>
            <a:ext cx="2081557" cy="24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499787" cy="18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>
            <a:normAutofit fontScale="90000"/>
          </a:bodyPr>
          <a:lstStyle/>
          <a:p>
            <a:r>
              <a:rPr lang="en-GB" dirty="0"/>
              <a:t>Friday Night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Military </a:t>
            </a:r>
            <a:r>
              <a:rPr lang="en-GB" dirty="0"/>
              <a:t>Wives Choir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5" y="1772816"/>
            <a:ext cx="7333195" cy="41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1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Saturday  </a:t>
            </a:r>
            <a:br>
              <a:rPr lang="en-GB" dirty="0"/>
            </a:br>
            <a:r>
              <a:rPr lang="en-GB" dirty="0"/>
              <a:t>Buffet lunch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4886003"/>
          </a:xfrm>
        </p:spPr>
        <p:txBody>
          <a:bodyPr>
            <a:noAutofit/>
          </a:bodyPr>
          <a:lstStyle/>
          <a:p>
            <a:r>
              <a:rPr lang="en-GB" dirty="0" smtClean="0"/>
              <a:t>PDG Nick </a:t>
            </a:r>
            <a:r>
              <a:rPr lang="en-GB" dirty="0" err="1" smtClean="0"/>
              <a:t>Corke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r>
              <a:rPr lang="en-GB" sz="2400" dirty="0" smtClean="0"/>
              <a:t>Hour Community</a:t>
            </a:r>
            <a:endParaRPr lang="en-GB" sz="4800" dirty="0" smtClean="0"/>
          </a:p>
          <a:p>
            <a:r>
              <a:rPr lang="en-GB" dirty="0" smtClean="0"/>
              <a:t>Dr </a:t>
            </a:r>
            <a:r>
              <a:rPr lang="en-GB" dirty="0"/>
              <a:t>Jill </a:t>
            </a:r>
            <a:r>
              <a:rPr lang="en-GB" dirty="0" smtClean="0"/>
              <a:t>Lewis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400" dirty="0" smtClean="0"/>
              <a:t>Survived </a:t>
            </a:r>
            <a:r>
              <a:rPr lang="en-GB" sz="2400" dirty="0"/>
              <a:t>one world epidemic to fight </a:t>
            </a:r>
            <a:r>
              <a:rPr lang="en-GB" sz="2400" dirty="0" smtClean="0"/>
              <a:t>another</a:t>
            </a:r>
            <a:r>
              <a:rPr lang="en-GB" sz="2400" dirty="0"/>
              <a:t>.</a:t>
            </a:r>
          </a:p>
          <a:p>
            <a:r>
              <a:rPr lang="en-GB" dirty="0" err="1" smtClean="0"/>
              <a:t>Rtn</a:t>
            </a:r>
            <a:r>
              <a:rPr lang="en-GB" dirty="0" smtClean="0"/>
              <a:t> Tim Pare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400" dirty="0" smtClean="0"/>
              <a:t>Tea </a:t>
            </a:r>
            <a:r>
              <a:rPr lang="en-GB" sz="2400" dirty="0"/>
              <a:t>Leaf Trust 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Delivering </a:t>
            </a:r>
            <a:r>
              <a:rPr lang="en-GB" sz="2400" dirty="0"/>
              <a:t>Peace &amp; </a:t>
            </a:r>
            <a:r>
              <a:rPr lang="en-GB" sz="2400" dirty="0" smtClean="0"/>
              <a:t>Reconciliation </a:t>
            </a:r>
            <a:endParaRPr lang="en-GB" sz="2400" dirty="0"/>
          </a:p>
          <a:p>
            <a:pPr marL="0" indent="0">
              <a:buNone/>
            </a:pPr>
            <a:endParaRPr lang="en-GB" sz="6600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sz="3600" dirty="0" smtClean="0"/>
              <a:t> </a:t>
            </a:r>
            <a:endParaRPr lang="en-GB" dirty="0"/>
          </a:p>
        </p:txBody>
      </p:sp>
      <p:pic>
        <p:nvPicPr>
          <p:cNvPr id="2052" name="Picture 4" descr="Image result for tim pare">
            <a:extLst>
              <a:ext uri="{FF2B5EF4-FFF2-40B4-BE49-F238E27FC236}">
                <a16:creationId xmlns="" xmlns:a16="http://schemas.microsoft.com/office/drawing/2014/main" id="{2E315E71-8373-4226-B12B-9009FB19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4" y="4370580"/>
            <a:ext cx="2679336" cy="15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548761" cy="154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7" y="1389225"/>
            <a:ext cx="12858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123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2_Custom Design</vt:lpstr>
      <vt:lpstr>1_Custom Design</vt:lpstr>
      <vt:lpstr>Custom Design</vt:lpstr>
      <vt:lpstr>PowerPoint Presentation</vt:lpstr>
      <vt:lpstr>Eastbourne</vt:lpstr>
      <vt:lpstr>The Welcome Building Brand New Facility  at the Congress</vt:lpstr>
      <vt:lpstr>The Welcome Building Brand New Facility at the Congress</vt:lpstr>
      <vt:lpstr>Golf</vt:lpstr>
      <vt:lpstr>Registration Costs</vt:lpstr>
      <vt:lpstr>Speakers</vt:lpstr>
      <vt:lpstr>Friday Night  Military Wives Choir  </vt:lpstr>
      <vt:lpstr>Saturday   Buffet lunch included</vt:lpstr>
      <vt:lpstr>Saturday continued</vt:lpstr>
      <vt:lpstr>Gala Dinner</vt:lpstr>
      <vt:lpstr>Sunday</vt:lpstr>
      <vt:lpstr>Registration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Dunne</dc:creator>
  <cp:lastModifiedBy>Brian Dunne</cp:lastModifiedBy>
  <cp:revision>37</cp:revision>
  <dcterms:created xsi:type="dcterms:W3CDTF">2020-02-07T11:59:56Z</dcterms:created>
  <dcterms:modified xsi:type="dcterms:W3CDTF">2020-02-08T19:23:47Z</dcterms:modified>
</cp:coreProperties>
</file>