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58CA-028D-483D-8AB8-454CAAB702FE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11848-0890-4487-8D21-EF1B34FD6E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08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11848-0890-4487-8D21-EF1B34FD6E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1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11848-0890-4487-8D21-EF1B34FD6E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9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1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53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9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76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2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5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68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14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6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5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1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B6875-0786-4E0A-9112-67219B76D85F}" type="datetimeFigureOut">
              <a:rPr lang="en-GB" smtClean="0"/>
              <a:t>01/11/2015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C6BC2-B270-4A1C-8470-10D155E12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77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Rotary in Epsom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ibulators for the Ambulance Servic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0"/>
            <a:ext cx="11761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500" y="571436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Defibrillators for the Ambulance Service</a:t>
            </a:r>
            <a:br>
              <a:rPr lang="en-GB" b="1" dirty="0" smtClean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"/>
    </mc:Choice>
    <mc:Fallback xmlns="">
      <p:transition spd="slow" advTm="349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ict Conference 1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18" y="0"/>
            <a:ext cx="9583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95700" y="0"/>
            <a:ext cx="10515600" cy="1325563"/>
          </a:xfrm>
        </p:spPr>
        <p:txBody>
          <a:bodyPr/>
          <a:lstStyle/>
          <a:p>
            <a:r>
              <a:rPr lang="en-GB" b="1" dirty="0" smtClean="0"/>
              <a:t>District Conference 1983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8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2"/>
    </mc:Choice>
    <mc:Fallback xmlns="">
      <p:transition spd="slow" advTm="1116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set House and HH Re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8" y="0"/>
            <a:ext cx="11387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320" y="662305"/>
            <a:ext cx="10515600" cy="1325563"/>
          </a:xfrm>
        </p:spPr>
        <p:txBody>
          <a:bodyPr/>
          <a:lstStyle/>
          <a:p>
            <a:r>
              <a:rPr lang="en-GB" b="1" dirty="0" smtClean="0"/>
              <a:t>Dorset House and HH Reid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79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4"/>
    </mc:Choice>
    <mc:Fallback xmlns="">
      <p:transition spd="slow" advTm="539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43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1420" y="4982845"/>
            <a:ext cx="5791200" cy="1325563"/>
          </a:xfrm>
        </p:spPr>
        <p:txBody>
          <a:bodyPr/>
          <a:lstStyle/>
          <a:p>
            <a:r>
              <a:rPr lang="en-GB" b="1" dirty="0" smtClean="0"/>
              <a:t>Bowling at </a:t>
            </a:r>
            <a:r>
              <a:rPr lang="en-GB" b="1" dirty="0" err="1" smtClean="0"/>
              <a:t>Tolworth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658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0"/>
    </mc:Choice>
    <mc:Fallback xmlns="">
      <p:transition spd="slow" advTm="648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 Steve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8" y="0"/>
            <a:ext cx="6740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0080" y="-228600"/>
            <a:ext cx="4764723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Fred Stevens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"/>
    </mc:Choice>
    <mc:Fallback xmlns="">
      <p:transition spd="slow" advTm="306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 Day 2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4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220" y="5897880"/>
            <a:ext cx="10995660" cy="960120"/>
          </a:xfrm>
          <a:solidFill>
            <a:srgbClr val="002060"/>
          </a:solidFill>
        </p:spPr>
        <p:txBody>
          <a:bodyPr/>
          <a:lstStyle/>
          <a:p>
            <a:r>
              <a:rPr lang="en-GB" dirty="0" smtClean="0"/>
              <a:t>Epsom and Ewell Borough Family Fun Day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6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"/>
    </mc:Choice>
    <mc:Fallback xmlns="">
      <p:transition spd="slow" advTm="501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 day 2014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782" y="5761037"/>
            <a:ext cx="10846435" cy="1096963"/>
          </a:xfrm>
          <a:solidFill>
            <a:srgbClr val="002060"/>
          </a:solidFill>
        </p:spPr>
        <p:txBody>
          <a:bodyPr/>
          <a:lstStyle/>
          <a:p>
            <a:r>
              <a:rPr lang="en-GB" dirty="0" smtClean="0"/>
              <a:t>Epsom and Ewell Borough Family Fun Day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3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 Day 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72782" y="6035357"/>
            <a:ext cx="10846435" cy="82264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Epsom and Ewell Borough Family Fun Day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6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"/>
    </mc:Choice>
    <mc:Fallback xmlns="">
      <p:transition spd="slow" advTm="572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se Show 1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63" y="0"/>
            <a:ext cx="8955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9666" y="5851525"/>
            <a:ext cx="4831080" cy="84645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Horse Show 1966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1"/>
    </mc:Choice>
    <mc:Fallback xmlns="">
      <p:transition spd="slow" advTm="321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09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455420" y="5577840"/>
            <a:ext cx="9281160" cy="128016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solidFill>
                  <a:schemeClr val="bg1"/>
                </a:solidFill>
              </a:rPr>
              <a:t>Carol Caiger presents plaque to Chantilly Deputy Mayor M. Charpentier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"/>
    </mc:Choice>
    <mc:Fallback xmlns="">
      <p:transition spd="slow" advTm="42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t Umpelb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0"/>
            <a:ext cx="6086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54829" y="0"/>
            <a:ext cx="3482340" cy="755015"/>
          </a:xfrm>
        </p:spPr>
        <p:txBody>
          <a:bodyPr>
            <a:normAutofit/>
          </a:bodyPr>
          <a:lstStyle/>
          <a:p>
            <a:r>
              <a:rPr lang="en-GB" b="1" dirty="0" smtClean="0"/>
              <a:t>Bert </a:t>
            </a:r>
            <a:r>
              <a:rPr lang="en-GB" b="1" dirty="0" err="1" smtClean="0"/>
              <a:t>Umpleby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137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 Students 19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0"/>
            <a:ext cx="10931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1360" y="5532437"/>
            <a:ext cx="5265420" cy="1325563"/>
          </a:xfrm>
        </p:spPr>
        <p:txBody>
          <a:bodyPr/>
          <a:lstStyle/>
          <a:p>
            <a:r>
              <a:rPr lang="en-GB" dirty="0" smtClean="0"/>
              <a:t>Indian </a:t>
            </a:r>
            <a:r>
              <a:rPr lang="en-GB" b="1" dirty="0" smtClean="0"/>
              <a:t>Students</a:t>
            </a:r>
            <a:r>
              <a:rPr lang="en-GB" dirty="0" smtClean="0"/>
              <a:t> 1933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5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"/>
    </mc:Choice>
    <mc:Fallback xmlns="">
      <p:transition spd="slow" advTm="458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e of pennies at the Asley Centre 1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4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0786" y="6034405"/>
            <a:ext cx="9768840" cy="823595"/>
          </a:xfrm>
          <a:solidFill>
            <a:srgbClr val="002060"/>
          </a:solidFill>
        </p:spPr>
        <p:txBody>
          <a:bodyPr/>
          <a:lstStyle/>
          <a:p>
            <a:r>
              <a:rPr lang="en-GB" dirty="0" smtClean="0"/>
              <a:t>Mile of Pennies at the Ashley Centre 1988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9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"/>
    </mc:Choice>
    <mc:Fallback xmlns="">
      <p:transition spd="slow" advTm="458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king clothing for Germany 19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0"/>
            <a:ext cx="10226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8820" y="5920105"/>
            <a:ext cx="8214360" cy="937895"/>
          </a:xfrm>
        </p:spPr>
        <p:txBody>
          <a:bodyPr/>
          <a:lstStyle/>
          <a:p>
            <a:r>
              <a:rPr lang="en-GB" b="1" dirty="0" smtClean="0"/>
              <a:t>Packing Clothing for Germany 1948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175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"/>
    </mc:Choice>
    <mc:Fallback xmlns="">
      <p:transition spd="slow" advTm="556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2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11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7440" y="5942965"/>
            <a:ext cx="6862094" cy="91503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Foundation of Rotaract in Epsom, Sharon Maggs – first president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265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27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5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1147" y="5966777"/>
            <a:ext cx="9068117" cy="891223"/>
          </a:xfrm>
          <a:solidFill>
            <a:srgbClr val="002060"/>
          </a:solidFill>
        </p:spPr>
        <p:txBody>
          <a:bodyPr/>
          <a:lstStyle/>
          <a:p>
            <a:r>
              <a:rPr lang="en-GB" dirty="0" smtClean="0"/>
              <a:t>Inner Wheel Outing to Ruth </a:t>
            </a:r>
            <a:r>
              <a:rPr lang="en-GB" dirty="0" err="1" smtClean="0"/>
              <a:t>Ludbrooks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9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9"/>
    </mc:Choice>
    <mc:Fallback xmlns="">
      <p:transition spd="slow" advTm="875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28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0"/>
            <a:ext cx="9618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" y="6309360"/>
            <a:ext cx="11887200" cy="54864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At Pres Maureen </a:t>
            </a:r>
            <a:r>
              <a:rPr lang="en-GB" dirty="0" err="1" smtClean="0"/>
              <a:t>Corben’s</a:t>
            </a:r>
            <a:r>
              <a:rPr lang="en-GB" dirty="0" smtClean="0"/>
              <a:t> home in Ewell Downs Road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0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"/>
    </mc:Choice>
    <mc:Fallback xmlns="">
      <p:transition spd="slow" advTm="693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29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" y="6217285"/>
            <a:ext cx="11407140" cy="640715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GB" sz="4000" dirty="0" smtClean="0"/>
              <a:t>Tea Party Ewell Court – Roy Richmond, Pres Jill Munroe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597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"/>
    </mc:Choice>
    <mc:Fallback xmlns="">
      <p:transition spd="slow" advTm="64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0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7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9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"/>
    </mc:Choice>
    <mc:Fallback xmlns="">
      <p:transition spd="slow" advTm="655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0911" y="6240145"/>
            <a:ext cx="10310178" cy="61785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Maureen Corben, Inner Wheel President 4 times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8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"/>
    </mc:Choice>
    <mc:Fallback xmlns="">
      <p:transition spd="slow" advTm="423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2860" y="6217285"/>
            <a:ext cx="4511040" cy="64071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Inner Wheel Lifeboat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9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"/>
    </mc:Choice>
    <mc:Fallback xmlns="">
      <p:transition spd="slow" advTm="38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t Umpleby receiving Paul Harris awar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63" y="0"/>
            <a:ext cx="4662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131185"/>
            <a:ext cx="3763963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Bert </a:t>
            </a:r>
            <a:r>
              <a:rPr lang="en-GB" dirty="0" err="1" smtClean="0"/>
              <a:t>Umpleby</a:t>
            </a:r>
            <a:r>
              <a:rPr lang="en-GB" dirty="0" smtClean="0"/>
              <a:t> receiving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Paul Harris Award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8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3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3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4390" y="6057265"/>
            <a:ext cx="10660380" cy="800735"/>
          </a:xfrm>
        </p:spPr>
        <p:txBody>
          <a:bodyPr/>
          <a:lstStyle/>
          <a:p>
            <a:r>
              <a:rPr lang="en-GB" b="1" dirty="0" smtClean="0"/>
              <a:t>Jill Munro Medical Chair New Cottage Hospital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053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"/>
    </mc:Choice>
    <mc:Fallback xmlns="">
      <p:transition spd="slow" advTm="380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4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0"/>
            <a:ext cx="9617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5783897"/>
            <a:ext cx="8686800" cy="1325563"/>
          </a:xfrm>
        </p:spPr>
        <p:txBody>
          <a:bodyPr/>
          <a:lstStyle/>
          <a:p>
            <a:r>
              <a:rPr lang="en-GB" b="1" dirty="0" smtClean="0"/>
              <a:t>Mary Preston Hotel Sunbury SA 1992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507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"/>
    </mc:Choice>
    <mc:Fallback xmlns="">
      <p:transition spd="slow" advTm="367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t Sto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8" y="0"/>
            <a:ext cx="8924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2760" y="6057265"/>
            <a:ext cx="5539740" cy="64071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b="1" dirty="0" smtClean="0"/>
              <a:t>Pit Stop Working Group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872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"/>
    </mc:Choice>
    <mc:Fallback xmlns="">
      <p:transition spd="slow" advTm="416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ident Carol presenting a cup to the winner of young chef 2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8305" y="6148705"/>
            <a:ext cx="8835390" cy="709295"/>
          </a:xfrm>
        </p:spPr>
        <p:txBody>
          <a:bodyPr/>
          <a:lstStyle/>
          <a:p>
            <a:r>
              <a:rPr lang="en-GB" b="1" dirty="0" smtClean="0"/>
              <a:t>Pres Carol </a:t>
            </a:r>
            <a:r>
              <a:rPr lang="en-GB" b="1" dirty="0" err="1" smtClean="0"/>
              <a:t>Caiger</a:t>
            </a:r>
            <a:r>
              <a:rPr lang="en-GB" b="1" dirty="0" smtClean="0"/>
              <a:t> and Young Chef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17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"/>
    </mc:Choice>
    <mc:Fallback xmlns="">
      <p:transition spd="slow" advTm="387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ident's Barbecue 19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0"/>
            <a:ext cx="10077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6090" y="6263005"/>
            <a:ext cx="5703570" cy="59499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b="1" dirty="0" smtClean="0"/>
              <a:t>Presidents Barbecue 1997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326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"/>
    </mc:Choice>
    <mc:Fallback xmlns="">
      <p:transition spd="slow" advTm="443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 Harwoo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0"/>
            <a:ext cx="4546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34840" y="6148705"/>
            <a:ext cx="3322320" cy="709295"/>
          </a:xfrm>
        </p:spPr>
        <p:txBody>
          <a:bodyPr/>
          <a:lstStyle/>
          <a:p>
            <a:r>
              <a:rPr lang="en-GB" b="1" dirty="0" smtClean="0"/>
              <a:t>Ron Harwood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18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"/>
    </mc:Choice>
    <mc:Fallback xmlns="">
      <p:transition spd="slow" advTm="497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 Andrew's Clo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8" y="0"/>
            <a:ext cx="8924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9920" y="6080125"/>
            <a:ext cx="6179820" cy="777875"/>
          </a:xfrm>
        </p:spPr>
        <p:txBody>
          <a:bodyPr/>
          <a:lstStyle/>
          <a:p>
            <a:r>
              <a:rPr lang="en-GB" b="1" dirty="0" smtClean="0"/>
              <a:t>House at St Andrews Close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461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"/>
    </mc:Choice>
    <mc:Fallback xmlns="">
      <p:transition spd="slow" advTm="473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Lounge at the Cottage Hospital 19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2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7663" y="5897245"/>
            <a:ext cx="8555037" cy="64071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b="1" dirty="0" smtClean="0"/>
              <a:t>Sun Lounge at the Cottage Hospital 1972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75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4"/>
    </mc:Choice>
    <mc:Fallback xmlns="">
      <p:transition spd="slow" advTm="771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irst membership card 1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3" y="0"/>
            <a:ext cx="4344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6217285"/>
            <a:ext cx="6979920" cy="64071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The First Membership Card 1925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7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3"/>
    </mc:Choice>
    <mc:Fallback xmlns="">
      <p:transition spd="slow" advTm="868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irst president H L Re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0"/>
            <a:ext cx="6108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4550" y="6217285"/>
            <a:ext cx="6339840" cy="64071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first president HL Reid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011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9"/>
    </mc:Choice>
    <mc:Fallback xmlns="">
      <p:transition spd="slow" advTm="554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collection 19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0"/>
            <a:ext cx="10391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05400" cy="823595"/>
          </a:xfrm>
        </p:spPr>
        <p:txBody>
          <a:bodyPr>
            <a:normAutofit/>
          </a:bodyPr>
          <a:lstStyle/>
          <a:p>
            <a:r>
              <a:rPr lang="en-GB" b="1" dirty="0" smtClean="0"/>
              <a:t>Book Collection 1985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5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before his sex chang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8" y="0"/>
            <a:ext cx="85423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376" y="5714365"/>
            <a:ext cx="7185660" cy="1325563"/>
          </a:xfrm>
        </p:spPr>
        <p:txBody>
          <a:bodyPr/>
          <a:lstStyle/>
          <a:p>
            <a:r>
              <a:rPr lang="en-GB" b="1" dirty="0" smtClean="0"/>
              <a:t>Thomas before his sex change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31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"/>
    </mc:Choice>
    <mc:Fallback xmlns="">
      <p:transition spd="slow" advTm="3997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lly the train 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2872" y="6240780"/>
            <a:ext cx="9406255" cy="61722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Tilly the train with Andy Ballard and Colin Peel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95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"/>
    </mc:Choice>
    <mc:Fallback xmlns="">
      <p:transition spd="slow" advTm="448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t to The Rotary Club of Remis 19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0"/>
            <a:ext cx="7256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6995" y="6125845"/>
            <a:ext cx="8122920" cy="732155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Visit to Rotary Club of Reims 1937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4"/>
    </mc:Choice>
    <mc:Fallback xmlns="">
      <p:transition spd="slow" advTm="7704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 aid presentation 2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58" y="0"/>
            <a:ext cx="94313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2376" y="6103937"/>
            <a:ext cx="7277100" cy="754063"/>
          </a:xfrm>
        </p:spPr>
        <p:txBody>
          <a:bodyPr/>
          <a:lstStyle/>
          <a:p>
            <a:r>
              <a:rPr lang="en-GB" b="1" dirty="0" smtClean="0"/>
              <a:t>Water Aid presentation 2002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073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2"/>
    </mc:Choice>
    <mc:Fallback xmlns="">
      <p:transition spd="slow" advTm="1208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chef 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43" y="0"/>
            <a:ext cx="9058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17420" y="5966460"/>
            <a:ext cx="8412480" cy="891540"/>
          </a:xfrm>
        </p:spPr>
        <p:txBody>
          <a:bodyPr>
            <a:normAutofit/>
          </a:bodyPr>
          <a:lstStyle/>
          <a:p>
            <a:r>
              <a:rPr lang="en-GB" b="1" dirty="0" smtClean="0"/>
              <a:t>Pres Colin Peel and Young Chef 2012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374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"/>
    </mc:Choice>
    <mc:Fallback xmlns="">
      <p:transition spd="slow" advTm="499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 chef competion 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1930" y="6148705"/>
            <a:ext cx="4168140" cy="709295"/>
          </a:xfrm>
          <a:solidFill>
            <a:srgbClr val="002060"/>
          </a:solidFill>
        </p:spPr>
        <p:txBody>
          <a:bodyPr/>
          <a:lstStyle/>
          <a:p>
            <a:r>
              <a:rPr lang="en-GB" b="1" dirty="0" smtClean="0"/>
              <a:t>Young Chef 2014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43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"/>
    </mc:Choice>
    <mc:Fallback xmlns="">
      <p:transition spd="slow" advTm="421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ling with rotaract 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84220" y="4137025"/>
            <a:ext cx="6019800" cy="66357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Bowling with Rotaract 2014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319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 Caiger and incomming president Clive Smithera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620" y="5897245"/>
            <a:ext cx="12618720" cy="1325563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Carol </a:t>
            </a:r>
            <a:r>
              <a:rPr lang="en-GB" sz="4000" b="1" dirty="0" err="1" smtClean="0"/>
              <a:t>Caiger</a:t>
            </a:r>
            <a:r>
              <a:rPr lang="en-GB" sz="4000" b="1" dirty="0" smtClean="0"/>
              <a:t> and Incoming President Clive Smitherman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7547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"/>
    </mc:Choice>
    <mc:Fallback xmlns="">
      <p:transition spd="slow" advTm="436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7670" y="5988685"/>
            <a:ext cx="3756660" cy="869315"/>
          </a:xfrm>
        </p:spPr>
        <p:txBody>
          <a:bodyPr>
            <a:normAutofit/>
          </a:bodyPr>
          <a:lstStyle/>
          <a:p>
            <a:r>
              <a:rPr lang="en-GB" b="1" dirty="0" smtClean="0"/>
              <a:t>Christmas 2014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81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"/>
    </mc:Choice>
    <mc:Fallback xmlns="">
      <p:transition spd="slow" advTm="483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 collection 19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4" y="0"/>
            <a:ext cx="10393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30679" y="6194425"/>
            <a:ext cx="6180614" cy="66357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Christmas Collection 1984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492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 Tree of Goodwi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44" y="0"/>
            <a:ext cx="5664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740" y="2513965"/>
            <a:ext cx="2837180" cy="228663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Christmas Tree of Goodwill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3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"/>
    </mc:Choice>
    <mc:Fallback xmlns="">
      <p:transition spd="slow" advTm="329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239</Words>
  <Application>Microsoft Office PowerPoint</Application>
  <PresentationFormat>Widescreen</PresentationFormat>
  <Paragraphs>46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Rotary in Epsom</vt:lpstr>
      <vt:lpstr>Bert Umpleby</vt:lpstr>
      <vt:lpstr>Bert Umpleby receiving Paul Harris Award</vt:lpstr>
      <vt:lpstr>Book Collection 1985</vt:lpstr>
      <vt:lpstr>Bowling with Rotaract 2014</vt:lpstr>
      <vt:lpstr>Carol Caiger and Incoming President Clive Smitherman</vt:lpstr>
      <vt:lpstr>Christmas 2014</vt:lpstr>
      <vt:lpstr>Christmas Collection 1984</vt:lpstr>
      <vt:lpstr>Christmas Tree of Goodwill </vt:lpstr>
      <vt:lpstr>Defibrillators for the Ambulance Service </vt:lpstr>
      <vt:lpstr>District Conference 1983 </vt:lpstr>
      <vt:lpstr>Dorset House and HH Reid</vt:lpstr>
      <vt:lpstr>Bowling at Tolworth</vt:lpstr>
      <vt:lpstr>Fred Stevens</vt:lpstr>
      <vt:lpstr>Epsom and Ewell Borough Family Fun Day 2012</vt:lpstr>
      <vt:lpstr>Epsom and Ewell Borough Family Fun Day 2014</vt:lpstr>
      <vt:lpstr>PowerPoint Presentation</vt:lpstr>
      <vt:lpstr>Horse Show 1966</vt:lpstr>
      <vt:lpstr>PowerPoint Presentation</vt:lpstr>
      <vt:lpstr>Indian Students 1933</vt:lpstr>
      <vt:lpstr>Mile of Pennies at the Ashley Centre 1988</vt:lpstr>
      <vt:lpstr>Packing Clothing for Germany 1948</vt:lpstr>
      <vt:lpstr>Foundation of Rotaract in Epsom, Sharon Maggs – first president</vt:lpstr>
      <vt:lpstr>Inner Wheel Outing to Ruth Ludbrooks</vt:lpstr>
      <vt:lpstr>At Pres Maureen Corben’s home in Ewell Downs Road</vt:lpstr>
      <vt:lpstr>Tea Party Ewell Court – Roy Richmond, Pres Jill Munroe</vt:lpstr>
      <vt:lpstr>PowerPoint Presentation</vt:lpstr>
      <vt:lpstr>Maureen Corben, Inner Wheel President 4 times</vt:lpstr>
      <vt:lpstr>Inner Wheel Lifeboat</vt:lpstr>
      <vt:lpstr>Jill Munro Medical Chair New Cottage Hospital</vt:lpstr>
      <vt:lpstr>Mary Preston Hotel Sunbury SA 1992</vt:lpstr>
      <vt:lpstr>Pit Stop Working Group</vt:lpstr>
      <vt:lpstr>Pres Carol Caiger and Young Chef 2013</vt:lpstr>
      <vt:lpstr>Presidents Barbecue 1997</vt:lpstr>
      <vt:lpstr>Ron Harwood</vt:lpstr>
      <vt:lpstr>House at St Andrews Close</vt:lpstr>
      <vt:lpstr>Sun Lounge at the Cottage Hospital 1972</vt:lpstr>
      <vt:lpstr>The First Membership Card 1925</vt:lpstr>
      <vt:lpstr>The first president HL Reid</vt:lpstr>
      <vt:lpstr>Thomas before his sex change</vt:lpstr>
      <vt:lpstr>Tilly the train with Andy Ballard and Colin Peel </vt:lpstr>
      <vt:lpstr>Visit to Rotary Club of Reims 1937</vt:lpstr>
      <vt:lpstr>Water Aid presentation 2002</vt:lpstr>
      <vt:lpstr>Pres Colin Peel and Young Chef 2012</vt:lpstr>
      <vt:lpstr>Young Chef 2014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in Epsom</dc:title>
  <dc:creator>Clive Richardson</dc:creator>
  <cp:lastModifiedBy>Clive Richardson</cp:lastModifiedBy>
  <cp:revision>9</cp:revision>
  <dcterms:created xsi:type="dcterms:W3CDTF">2015-10-29T09:53:26Z</dcterms:created>
  <dcterms:modified xsi:type="dcterms:W3CDTF">2015-11-01T12:23:09Z</dcterms:modified>
</cp:coreProperties>
</file>