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7" r:id="rId7"/>
    <p:sldId id="271" r:id="rId8"/>
    <p:sldId id="272" r:id="rId9"/>
    <p:sldId id="265" r:id="rId10"/>
    <p:sldId id="266" r:id="rId11"/>
    <p:sldId id="262" r:id="rId12"/>
    <p:sldId id="264" r:id="rId13"/>
    <p:sldId id="270" r:id="rId14"/>
    <p:sldId id="268" r:id="rId15"/>
    <p:sldId id="269" r:id="rId16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3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148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586716D2-222B-4B05-BB25-F9FDBEDBBEF7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04BB12E9-B50B-4846-877A-4AF556B96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036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24BA-A05E-4C82-8450-B34E87E49680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EBB6-3AFC-4AE5-A3F5-5B78B1A39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9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24BA-A05E-4C82-8450-B34E87E49680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EBB6-3AFC-4AE5-A3F5-5B78B1A39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81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24BA-A05E-4C82-8450-B34E87E49680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EBB6-3AFC-4AE5-A3F5-5B78B1A39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413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24BA-A05E-4C82-8450-B34E87E49680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EBB6-3AFC-4AE5-A3F5-5B78B1A39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26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24BA-A05E-4C82-8450-B34E87E49680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EBB6-3AFC-4AE5-A3F5-5B78B1A39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669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24BA-A05E-4C82-8450-B34E87E49680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EBB6-3AFC-4AE5-A3F5-5B78B1A39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50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24BA-A05E-4C82-8450-B34E87E49680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EBB6-3AFC-4AE5-A3F5-5B78B1A39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70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24BA-A05E-4C82-8450-B34E87E49680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EBB6-3AFC-4AE5-A3F5-5B78B1A39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82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24BA-A05E-4C82-8450-B34E87E49680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EBB6-3AFC-4AE5-A3F5-5B78B1A39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0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24BA-A05E-4C82-8450-B34E87E49680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EBB6-3AFC-4AE5-A3F5-5B78B1A39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469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24BA-A05E-4C82-8450-B34E87E49680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EBB6-3AFC-4AE5-A3F5-5B78B1A39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B24BA-A05E-4C82-8450-B34E87E49680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EEBB6-3AFC-4AE5-A3F5-5B78B1A39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25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b="1" dirty="0"/>
              <a:t>POLIO  </a:t>
            </a:r>
            <a:r>
              <a:rPr lang="en-GB" b="1" dirty="0"/>
              <a:t>and</a:t>
            </a:r>
            <a:r>
              <a:rPr lang="en-GB" sz="8000" b="1" dirty="0"/>
              <a:t>  ROTARY</a:t>
            </a:r>
            <a:br>
              <a:rPr lang="en-GB" sz="8000" b="1" dirty="0"/>
            </a:br>
            <a:endParaRPr lang="en-GB" sz="80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61441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Huw Davies                                                                              February 2019</a:t>
            </a:r>
          </a:p>
        </p:txBody>
      </p:sp>
    </p:spTree>
    <p:extLst>
      <p:ext uri="{BB962C8B-B14F-4D97-AF65-F5344CB8AC3E}">
        <p14:creationId xmlns:p14="http://schemas.microsoft.com/office/powerpoint/2010/main" val="2861854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8632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The Vaccine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8713"/>
            <a:ext cx="10515600" cy="5314122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Vaccine is a weakened form of virus, replicates in gut, and excreted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Other children can be exposed to this in the environment, and stimulates their bodies to create antibodies. Good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is helpful in some places of low immunization rates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But rare cases, the weakened form can change back to the normal form, and can cause paralysis.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Vaccine Derived Poliovirus  (VDPV)</a:t>
            </a:r>
          </a:p>
        </p:txBody>
      </p:sp>
    </p:spTree>
    <p:extLst>
      <p:ext uri="{BB962C8B-B14F-4D97-AF65-F5344CB8AC3E}">
        <p14:creationId xmlns:p14="http://schemas.microsoft.com/office/powerpoint/2010/main" val="994154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Medical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Spread by faecal-oral route i.e. poor hygiene and sanitation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Can be infectious for 6 weeks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Diagnosis by finding virus in faeces or antibodies in blood.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BUT IT IS PREVENTABLE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Oral vaccine, multiple doses</a:t>
            </a:r>
          </a:p>
        </p:txBody>
      </p:sp>
    </p:spTree>
    <p:extLst>
      <p:ext uri="{BB962C8B-B14F-4D97-AF65-F5344CB8AC3E}">
        <p14:creationId xmlns:p14="http://schemas.microsoft.com/office/powerpoint/2010/main" val="3665502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Rotary Foundation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Gave $700 million dollars in Polio Plus grants from 2010 to 2017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308 million - operational support to vaccinators and follow up visits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132 million – technical assistance  e.g. field officers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141 million – social mobilization raising awareness of vaccination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72 million – surveillance, including Polio Laboratory Network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20 million – vaccines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16 million – research into new ways to facilitate eradication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297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7"/>
            <a:ext cx="10515600" cy="5221357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21 cases in Afghanistan and 12 in Pakistan, but progress.</a:t>
            </a:r>
          </a:p>
          <a:p>
            <a:pPr>
              <a:spcBef>
                <a:spcPts val="600"/>
              </a:spcBef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Had hoped to eradicate by 2018, but now 2023</a:t>
            </a:r>
          </a:p>
          <a:p>
            <a:pPr>
              <a:spcBef>
                <a:spcPts val="600"/>
              </a:spcBef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Nigeria last WPV was in 2016, so hopefully Africa Polio free soon</a:t>
            </a:r>
          </a:p>
          <a:p>
            <a:pPr>
              <a:spcBef>
                <a:spcPts val="600"/>
              </a:spcBef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Mobile cell phones, solar powered fridges, certification</a:t>
            </a:r>
          </a:p>
          <a:p>
            <a:pPr>
              <a:spcBef>
                <a:spcPts val="600"/>
              </a:spcBef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G7 G20 and Rotary Convention, Polio eradication and Endgame Strategic Plan</a:t>
            </a:r>
          </a:p>
          <a:p>
            <a:pPr>
              <a:spcBef>
                <a:spcPts val="600"/>
              </a:spcBef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Complacency a big risk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335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The Future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Detect the last wild polio virus in the world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Dissolve the Global Polio Eradication Initiative, and move the resources to support other health priorities.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Stop using the live vaccine to reduce the chances of VDP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Continue surveillance, and no complacency.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445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CERTIFY THAT THE WORLD IS</a:t>
            </a:r>
            <a:br>
              <a:rPr lang="en-GB" b="1" dirty="0"/>
            </a:br>
            <a:r>
              <a:rPr lang="en-GB" b="1" dirty="0"/>
              <a:t>POLIO FREE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66230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183" y="391631"/>
            <a:ext cx="10515600" cy="483012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Basic 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6435"/>
            <a:ext cx="10515600" cy="5050528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crippling and potentially fatal infectious disease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Rotary has helped to eradicate since 1985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1985 – polio in 125 countries,  now just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Mainly affects children under age of 5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Rotary has helped to immunise over 2.5bn children globally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Just 20 pence to give lifelong oral polio cover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421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Basic facts -2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1679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1988 – 350,000 cases worldwide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2018 – just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twenty seven</a:t>
            </a:r>
          </a:p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reduction of 99.9%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Polio could be just the second human disease to be eradicated worldwide in history, after ??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Bill and Melinda Gates Foundation matching </a:t>
            </a:r>
          </a:p>
          <a:p>
            <a:endParaRPr lang="en-GB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9934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5049"/>
          </a:xfrm>
        </p:spPr>
        <p:txBody>
          <a:bodyPr/>
          <a:lstStyle/>
          <a:p>
            <a:pPr algn="ctr"/>
            <a:r>
              <a:rPr lang="en-GB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2940"/>
            <a:ext cx="10515600" cy="54466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From the Greek polios (grey) and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myelos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(marrow),  grey matter in the spinal cord;  add itis for inflammation </a:t>
            </a:r>
          </a:p>
          <a:p>
            <a:pPr>
              <a:lnSpc>
                <a:spcPct val="120000"/>
              </a:lnSpc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Depicted in Egyptian Art – people with withered limbs, and children using canes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1789 – Michael Underwood – debility of the lower limbs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1840 and 1890 Jakob Heine and Karl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Medin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 infantile paralysis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1908  Austrian Karl Landsteiner identified virus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Major outbreaks in late 19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C and early 20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</a:p>
        </p:txBody>
      </p:sp>
    </p:spTree>
    <p:extLst>
      <p:ext uri="{BB962C8B-B14F-4D97-AF65-F5344CB8AC3E}">
        <p14:creationId xmlns:p14="http://schemas.microsoft.com/office/powerpoint/2010/main" val="26889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/>
          <a:lstStyle/>
          <a:p>
            <a:pPr algn="ctr"/>
            <a:r>
              <a:rPr lang="en-GB" dirty="0"/>
              <a:t>History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4548" y="1192696"/>
            <a:ext cx="10515600" cy="55857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1952 – worst epidemic in USA, over 3000 deaths, and 21,000 affected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Can affect the chest muscles, unable to breathe, respirators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1955  polio vaccine by Jonas Salk  - birthday is 24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October World Polio Day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Later Albert Sabin developed a better oral polio vaccine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Centres just for care of Polio patients needing artificial respirators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Led to first dedicated ITU in 1953</a:t>
            </a:r>
          </a:p>
        </p:txBody>
      </p:sp>
    </p:spTree>
    <p:extLst>
      <p:ext uri="{BB962C8B-B14F-4D97-AF65-F5344CB8AC3E}">
        <p14:creationId xmlns:p14="http://schemas.microsoft.com/office/powerpoint/2010/main" val="94462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113" y="1"/>
            <a:ext cx="10482470" cy="588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51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5774"/>
            <a:ext cx="11353800" cy="671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910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82" y="-424070"/>
            <a:ext cx="11993217" cy="728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228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The Virus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217"/>
            <a:ext cx="10515600" cy="528761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Intestinal virus, spread through contact with contaminated food</a:t>
            </a:r>
          </a:p>
          <a:p>
            <a:endParaRPr lang="en-GB" dirty="0"/>
          </a:p>
          <a:p>
            <a:r>
              <a:rPr lang="en-GB" dirty="0"/>
              <a:t>Three variations or serotypes, 1 2 and 3</a:t>
            </a:r>
          </a:p>
          <a:p>
            <a:endParaRPr lang="en-GB" dirty="0"/>
          </a:p>
          <a:p>
            <a:r>
              <a:rPr lang="en-GB" dirty="0"/>
              <a:t>The wild poliovirus we see now is type 1</a:t>
            </a:r>
          </a:p>
          <a:p>
            <a:endParaRPr lang="en-GB" dirty="0"/>
          </a:p>
          <a:p>
            <a:r>
              <a:rPr lang="en-GB" dirty="0"/>
              <a:t>Last type 2 was in 1999, and world was certified free of type2 in 2015</a:t>
            </a:r>
          </a:p>
          <a:p>
            <a:endParaRPr lang="en-GB" dirty="0"/>
          </a:p>
          <a:p>
            <a:r>
              <a:rPr lang="en-GB" dirty="0"/>
              <a:t>Last case of type 3 was in 2012</a:t>
            </a:r>
          </a:p>
          <a:p>
            <a:endParaRPr lang="en-GB" dirty="0"/>
          </a:p>
          <a:p>
            <a:r>
              <a:rPr lang="en-GB" dirty="0"/>
              <a:t>Since 2016, bivalent vaccines, immunizes against type 1 and 3 only</a:t>
            </a:r>
          </a:p>
        </p:txBody>
      </p:sp>
    </p:spTree>
    <p:extLst>
      <p:ext uri="{BB962C8B-B14F-4D97-AF65-F5344CB8AC3E}">
        <p14:creationId xmlns:p14="http://schemas.microsoft.com/office/powerpoint/2010/main" val="2432162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2131</TotalTime>
  <Words>603</Words>
  <Application>Microsoft Office PowerPoint</Application>
  <PresentationFormat>Custom</PresentationFormat>
  <Paragraphs>117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POLIO  and  ROTARY </vt:lpstr>
      <vt:lpstr>Basic facts</vt:lpstr>
      <vt:lpstr>Basic facts -2 </vt:lpstr>
      <vt:lpstr>History</vt:lpstr>
      <vt:lpstr>History 2</vt:lpstr>
      <vt:lpstr>PowerPoint Presentation</vt:lpstr>
      <vt:lpstr>PowerPoint Presentation</vt:lpstr>
      <vt:lpstr>PowerPoint Presentation</vt:lpstr>
      <vt:lpstr>The Virus</vt:lpstr>
      <vt:lpstr>The Vaccine</vt:lpstr>
      <vt:lpstr>Medical 2</vt:lpstr>
      <vt:lpstr>Rotary Foundation</vt:lpstr>
      <vt:lpstr>2018</vt:lpstr>
      <vt:lpstr>The Future</vt:lpstr>
      <vt:lpstr>CERTIFY THAT THE WORLD IS POLIO FREE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POLIO  and  ROTARY</dc:title>
  <dc:creator>Huw Davies</dc:creator>
  <cp:lastModifiedBy>Wilson</cp:lastModifiedBy>
  <cp:revision>28</cp:revision>
  <cp:lastPrinted>2019-02-11T12:40:24Z</cp:lastPrinted>
  <dcterms:created xsi:type="dcterms:W3CDTF">2019-02-07T16:42:29Z</dcterms:created>
  <dcterms:modified xsi:type="dcterms:W3CDTF">2022-10-05T14:27:15Z</dcterms:modified>
</cp:coreProperties>
</file>