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 id="2147483744" r:id="rId3"/>
    <p:sldMasterId id="2147483798" r:id="rId4"/>
    <p:sldMasterId id="2147483811" r:id="rId5"/>
    <p:sldMasterId id="2147483819" r:id="rId6"/>
    <p:sldMasterId id="2147483831" r:id="rId7"/>
    <p:sldMasterId id="2147483843" r:id="rId8"/>
    <p:sldMasterId id="2147483855" r:id="rId9"/>
    <p:sldMasterId id="2147483867" r:id="rId10"/>
  </p:sldMasterIdLst>
  <p:notesMasterIdLst>
    <p:notesMasterId r:id="rId31"/>
  </p:notesMasterIdLst>
  <p:handoutMasterIdLst>
    <p:handoutMasterId r:id="rId32"/>
  </p:handoutMasterIdLst>
  <p:sldIdLst>
    <p:sldId id="256" r:id="rId11"/>
    <p:sldId id="274" r:id="rId12"/>
    <p:sldId id="295" r:id="rId13"/>
    <p:sldId id="296" r:id="rId14"/>
    <p:sldId id="276" r:id="rId15"/>
    <p:sldId id="297" r:id="rId16"/>
    <p:sldId id="298" r:id="rId17"/>
    <p:sldId id="300" r:id="rId18"/>
    <p:sldId id="277" r:id="rId19"/>
    <p:sldId id="302" r:id="rId20"/>
    <p:sldId id="299" r:id="rId21"/>
    <p:sldId id="278" r:id="rId22"/>
    <p:sldId id="303" r:id="rId23"/>
    <p:sldId id="304" r:id="rId24"/>
    <p:sldId id="279" r:id="rId25"/>
    <p:sldId id="305" r:id="rId26"/>
    <p:sldId id="280" r:id="rId27"/>
    <p:sldId id="281" r:id="rId28"/>
    <p:sldId id="306" r:id="rId29"/>
    <p:sldId id="30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4660"/>
  </p:normalViewPr>
  <p:slideViewPr>
    <p:cSldViewPr>
      <p:cViewPr varScale="1">
        <p:scale>
          <a:sx n="73" d="100"/>
          <a:sy n="73" d="100"/>
        </p:scale>
        <p:origin x="1098"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FF9C62-0B45-D246-808C-3F16337A29E0}" type="datetimeFigureOut">
              <a:rPr lang="en-US" smtClean="0"/>
              <a:t>12/14/2017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43290D-F997-B947-9822-F7AA97B1F649}" type="slidenum">
              <a:rPr lang="en-US" smtClean="0"/>
              <a:t>‹#›</a:t>
            </a:fld>
            <a:endParaRPr lang="en-US"/>
          </a:p>
        </p:txBody>
      </p:sp>
    </p:spTree>
    <p:extLst>
      <p:ext uri="{BB962C8B-B14F-4D97-AF65-F5344CB8AC3E}">
        <p14:creationId xmlns:p14="http://schemas.microsoft.com/office/powerpoint/2010/main" val="3148418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23072-EAC8-454C-BBB0-CDDB7CB4E124}" type="datetimeFigureOut">
              <a:rPr lang="en-GB" smtClean="0"/>
              <a:t>14/12/2017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8BBB7D-8054-4D5F-9F1B-4BAFF20242B6}" type="slidenum">
              <a:rPr lang="en-GB" smtClean="0"/>
              <a:t>‹#›</a:t>
            </a:fld>
            <a:endParaRPr lang="en-GB"/>
          </a:p>
        </p:txBody>
      </p:sp>
    </p:spTree>
    <p:extLst>
      <p:ext uri="{BB962C8B-B14F-4D97-AF65-F5344CB8AC3E}">
        <p14:creationId xmlns:p14="http://schemas.microsoft.com/office/powerpoint/2010/main" val="1465904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8BBB7D-8054-4D5F-9F1B-4BAFF20242B6}" type="slidenum">
              <a:rPr lang="en-GB" smtClean="0"/>
              <a:t>1</a:t>
            </a:fld>
            <a:endParaRPr lang="en-GB"/>
          </a:p>
        </p:txBody>
      </p:sp>
    </p:spTree>
    <p:extLst>
      <p:ext uri="{BB962C8B-B14F-4D97-AF65-F5344CB8AC3E}">
        <p14:creationId xmlns:p14="http://schemas.microsoft.com/office/powerpoint/2010/main" val="3213547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itchFamily="34" charset="-128"/>
              </a:rPr>
              <a:t>This activity brings together the two skills, CC and PL and shows how they work together to give a comprehensive framework for conflict resolution.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0FD428F-6894-4443-95CC-5968261E3609}" type="slidenum">
              <a:rPr lang="en-GB" altLang="en-US">
                <a:solidFill>
                  <a:prstClr val="black"/>
                </a:solidFill>
              </a:rPr>
              <a:pPr eaLnBrk="1" hangingPunct="1">
                <a:spcBef>
                  <a:spcPct val="0"/>
                </a:spcBef>
              </a:pPr>
              <a:t>16</a:t>
            </a:fld>
            <a:endParaRPr lang="en-GB"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itchFamily="34" charset="-128"/>
              </a:rPr>
              <a:t>The third skill is an awareness raising skill. It involves youngsters becoming fully aware of the words they are using and developing an understanding of how these words are perceived by others.</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ECEDFF1-283B-4039-9E59-777F22B0C520}" type="slidenum">
              <a:rPr lang="en-GB" altLang="en-US">
                <a:solidFill>
                  <a:prstClr val="black"/>
                </a:solidFill>
              </a:rPr>
              <a:pPr eaLnBrk="1" hangingPunct="1">
                <a:spcBef>
                  <a:spcPct val="0"/>
                </a:spcBef>
              </a:pPr>
              <a:t>19</a:t>
            </a:fld>
            <a:endParaRPr lang="en-GB"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itchFamily="34" charset="-128"/>
              </a:rPr>
              <a:t>This needs to be practised outside of the meetings, at home, in the playground etc.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CC3FC18-114A-42F3-9910-D32D91A5BE23}" type="slidenum">
              <a:rPr lang="en-GB" altLang="en-US">
                <a:solidFill>
                  <a:prstClr val="black"/>
                </a:solidFill>
              </a:rPr>
              <a:pPr eaLnBrk="1" hangingPunct="1">
                <a:spcBef>
                  <a:spcPct val="0"/>
                </a:spcBef>
              </a:pPr>
              <a:t>20</a:t>
            </a:fld>
            <a:endParaRPr lang="en-GB"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Your role as a  Peace Advocate is to get people to talk freely about the conflict they find themselves in. If you were having problems and wanted to talk with someone, which one of these people would you feel most comfortable taking with based just on their body language and facial expression? Why? Discuss in small groups. </a:t>
            </a:r>
            <a:br>
              <a:rPr lang="en-US" sz="1200" u="none" kern="1200" baseline="0" dirty="0">
                <a:solidFill>
                  <a:schemeClr val="tx1"/>
                </a:solidFill>
                <a:latin typeface="+mn-lt"/>
                <a:ea typeface="+mn-ea"/>
                <a:cs typeface="+mn-cs"/>
              </a:rPr>
            </a:br>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Discuss: What facial expressions and body language do you want to display when you’re talking with people as a Peace Advocate? What nonverbal signals would you want to be careful not to display?</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Homework: Watch TV with the sound off. See if you can determine what the actors are “saying” just by watching their body language.</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WRAP-UP: Which type of leader would you be more inclined to respect and to follow? One whose verbal and non-verbal communication is consistent or one who isn’t often consistent?</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Today we’ve learned some skills important to becoming a leader in the 21</a:t>
            </a:r>
            <a:r>
              <a:rPr lang="en-US" sz="1200" u="none" kern="1200" baseline="30000" dirty="0">
                <a:solidFill>
                  <a:schemeClr val="tx1"/>
                </a:solidFill>
                <a:latin typeface="+mn-lt"/>
                <a:ea typeface="+mn-ea"/>
                <a:cs typeface="+mn-cs"/>
              </a:rPr>
              <a:t>st</a:t>
            </a:r>
            <a:r>
              <a:rPr lang="en-US" sz="1200" u="none" kern="1200" baseline="0" dirty="0">
                <a:solidFill>
                  <a:schemeClr val="tx1"/>
                </a:solidFill>
                <a:latin typeface="+mn-lt"/>
                <a:ea typeface="+mn-ea"/>
                <a:cs typeface="+mn-cs"/>
              </a:rPr>
              <a:t> Century. You’ve also learned how your non-verbal communication is as important…even more important…than the words you use and how important it is to match your body language with your intent. So going forward, you need to check in with your body and be sure you’re sending the right message.</a:t>
            </a:r>
          </a:p>
          <a:p>
            <a:endParaRPr lang="en-US" sz="1200" u="non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7220EE-5021-7E4C-81B1-85EBFD310DF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75028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itchFamily="34" charset="-128"/>
              </a:rPr>
              <a:t>This is the strategy which will be used at every meeting, whenever discussion is entered into. CC is a skill which needs to become a habit. It can be used in many different situations whenever there is any knod of conflict, personal or otherwise.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CDEFB68-18F2-4707-9C66-A795C69CB016}" type="slidenum">
              <a:rPr lang="en-GB" altLang="en-US">
                <a:solidFill>
                  <a:prstClr val="black"/>
                </a:solidFill>
              </a:rPr>
              <a:pPr eaLnBrk="1" hangingPunct="1">
                <a:spcBef>
                  <a:spcPct val="0"/>
                </a:spcBef>
              </a:pPr>
              <a:t>5</a:t>
            </a:fld>
            <a:endParaRPr lang="en-GB"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itchFamily="34" charset="-128"/>
              </a:rPr>
              <a:t>Youngsters really enjoy role play. They have now used CC in three different ways. It should be starting to become habit, ie whenever a problem arises or point of discussion they should automatically employ the CC strategy.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1E54415-C514-437A-8D86-179897B13968}" type="slidenum">
              <a:rPr lang="en-GB" altLang="en-US">
                <a:solidFill>
                  <a:prstClr val="black"/>
                </a:solidFill>
              </a:rPr>
              <a:pPr eaLnBrk="1" hangingPunct="1">
                <a:spcBef>
                  <a:spcPct val="0"/>
                </a:spcBef>
              </a:pPr>
              <a:t>8</a:t>
            </a:fld>
            <a:endParaRPr lang="en-GB"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itchFamily="34" charset="-128"/>
              </a:rPr>
              <a:t> These problems can be used ort he group may wish to add their own. Leader observes the groups to ensure that they are using the framework of CC and that the group are adhering to the agreed group contract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081283E-59C2-4867-B262-3D5B3D73D0D0}" type="slidenum">
              <a:rPr lang="en-GB" altLang="en-US">
                <a:solidFill>
                  <a:prstClr val="black"/>
                </a:solidFill>
              </a:rPr>
              <a:pPr eaLnBrk="1" hangingPunct="1">
                <a:spcBef>
                  <a:spcPct val="0"/>
                </a:spcBef>
              </a:pPr>
              <a:t>9</a:t>
            </a:fld>
            <a:endParaRPr lang="en-GB"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600">
                <a:ea typeface="ＭＳ Ｐゴシック" pitchFamily="34" charset="-128"/>
              </a:rPr>
              <a:t>Leader asks each group to feed back to everyone. Leader asks each group how they found the CC structure working to help them stay on task and arrive at an opinion to help solve the problem. Leader ensures that the group understand that solving the problem is not the main aim of the task. The aim is to practise using CC and engaging in the agreed group contract.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E63527D-FA5C-4285-AC93-6398A12DA6B3}" type="slidenum">
              <a:rPr lang="en-GB" altLang="en-US">
                <a:solidFill>
                  <a:prstClr val="black"/>
                </a:solidFill>
              </a:rPr>
              <a:pPr eaLnBrk="1" hangingPunct="1">
                <a:spcBef>
                  <a:spcPct val="0"/>
                </a:spcBef>
              </a:pPr>
              <a:t>10</a:t>
            </a:fld>
            <a:endParaRPr lang="en-GB"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itchFamily="34" charset="-128"/>
              </a:rPr>
              <a:t>Discuss the slide and gather the groups thoughts.</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4EBE808-3875-402F-9DB0-9F96FD530C26}" type="slidenum">
              <a:rPr lang="en-GB" altLang="en-US">
                <a:solidFill>
                  <a:prstClr val="black"/>
                </a:solidFill>
              </a:rPr>
              <a:pPr eaLnBrk="1" hangingPunct="1">
                <a:spcBef>
                  <a:spcPct val="0"/>
                </a:spcBef>
              </a:pPr>
              <a:t>12</a:t>
            </a:fld>
            <a:endParaRPr lang="en-GB"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itchFamily="34" charset="-128"/>
              </a:rPr>
              <a:t>This slide may take a longer time to discuss. It is a slide which can be referred to for the following activities.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80C3970-DEE1-40F5-8DAB-58662AA45EE2}" type="slidenum">
              <a:rPr lang="en-GB" altLang="en-US">
                <a:solidFill>
                  <a:prstClr val="black"/>
                </a:solidFill>
              </a:rPr>
              <a:pPr eaLnBrk="1" hangingPunct="1">
                <a:spcBef>
                  <a:spcPct val="0"/>
                </a:spcBef>
              </a:pPr>
              <a:t>13</a:t>
            </a:fld>
            <a:endParaRPr lang="en-GB"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ea typeface="ＭＳ Ｐゴシック" pitchFamily="34" charset="-128"/>
              </a:rPr>
              <a:t>This activity builds on CC role play. It is easier to use previous problems as they have already got some ideas.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3CEE95F-CB23-4E68-8E19-C81F90E8E39F}" type="slidenum">
              <a:rPr lang="en-GB" altLang="en-US">
                <a:solidFill>
                  <a:prstClr val="black"/>
                </a:solidFill>
              </a:rPr>
              <a:pPr eaLnBrk="1" hangingPunct="1">
                <a:spcBef>
                  <a:spcPct val="0"/>
                </a:spcBef>
              </a:pPr>
              <a:t>15</a:t>
            </a:fld>
            <a:endParaRPr lang="en-GB"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0.xml"/><Relationship Id="rId1" Type="http://schemas.openxmlformats.org/officeDocument/2006/relationships/themeOverride" Target="../theme/themeOverride1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0.xml"/><Relationship Id="rId1" Type="http://schemas.openxmlformats.org/officeDocument/2006/relationships/themeOverride" Target="../theme/themeOverride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0.xml"/><Relationship Id="rId1" Type="http://schemas.openxmlformats.org/officeDocument/2006/relationships/themeOverride" Target="../theme/themeOverride20.xml"/><Relationship Id="rId4" Type="http://schemas.openxmlformats.org/officeDocument/2006/relationships/image" Target="../media/image1.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6.xml"/><Relationship Id="rId1" Type="http://schemas.openxmlformats.org/officeDocument/2006/relationships/themeOverride" Target="../theme/themeOverride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6.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7.xml"/><Relationship Id="rId1" Type="http://schemas.openxmlformats.org/officeDocument/2006/relationships/themeOverride" Target="../theme/themeOverride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7.xml"/><Relationship Id="rId1" Type="http://schemas.openxmlformats.org/officeDocument/2006/relationships/themeOverride" Target="../theme/themeOverride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7.xml"/><Relationship Id="rId1" Type="http://schemas.openxmlformats.org/officeDocument/2006/relationships/themeOverride" Target="../theme/themeOverride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7.xml"/><Relationship Id="rId1" Type="http://schemas.openxmlformats.org/officeDocument/2006/relationships/themeOverride" Target="../theme/themeOverride8.xml"/><Relationship Id="rId4" Type="http://schemas.openxmlformats.org/officeDocument/2006/relationships/image" Target="../media/image1.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8.xml"/><Relationship Id="rId1" Type="http://schemas.openxmlformats.org/officeDocument/2006/relationships/themeOverride" Target="../theme/themeOverride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8.xml"/><Relationship Id="rId1" Type="http://schemas.openxmlformats.org/officeDocument/2006/relationships/themeOverride" Target="../theme/themeOverride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8.xml"/><Relationship Id="rId1" Type="http://schemas.openxmlformats.org/officeDocument/2006/relationships/themeOverride" Target="../theme/themeOverride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8.xml"/><Relationship Id="rId1" Type="http://schemas.openxmlformats.org/officeDocument/2006/relationships/themeOverride" Target="../theme/themeOverride12.xml"/><Relationship Id="rId4" Type="http://schemas.openxmlformats.org/officeDocument/2006/relationships/image" Target="../media/image1.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9.xml"/><Relationship Id="rId1" Type="http://schemas.openxmlformats.org/officeDocument/2006/relationships/themeOverride" Target="../theme/themeOverride1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9.xml"/><Relationship Id="rId1" Type="http://schemas.openxmlformats.org/officeDocument/2006/relationships/themeOverride" Target="../theme/themeOverride1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9.xml"/><Relationship Id="rId1" Type="http://schemas.openxmlformats.org/officeDocument/2006/relationships/themeOverride" Target="../theme/themeOverride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9.xml"/><Relationship Id="rId1" Type="http://schemas.openxmlformats.org/officeDocument/2006/relationships/themeOverride" Target="../theme/themeOverride16.xml"/><Relationship Id="rId4" Type="http://schemas.openxmlformats.org/officeDocument/2006/relationships/image" Target="../media/image1.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0.xml"/><Relationship Id="rId1" Type="http://schemas.openxmlformats.org/officeDocument/2006/relationships/themeOverride" Target="../theme/themeOverride1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C704421-E0E0-4B9A-AC1C-C2774117E4AB}" type="datetimeFigureOut">
              <a:rPr lang="en-GB" smtClean="0"/>
              <a:pPr/>
              <a:t>14/12/2017</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0E54B3E-0143-4937-9AAB-EBBFB1A6333D}" type="slidenum">
              <a:rPr lang="en-GB" smtClean="0"/>
              <a:pPr/>
              <a:t>‹#›</a:t>
            </a:fld>
            <a:endParaRPr lang="en-GB"/>
          </a:p>
        </p:txBody>
      </p:sp>
    </p:spTree>
    <p:extLst>
      <p:ext uri="{BB962C8B-B14F-4D97-AF65-F5344CB8AC3E}">
        <p14:creationId xmlns:p14="http://schemas.microsoft.com/office/powerpoint/2010/main" val="65054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C704421-E0E0-4B9A-AC1C-C2774117E4AB}" type="datetimeFigureOut">
              <a:rPr lang="en-GB" smtClean="0">
                <a:solidFill>
                  <a:prstClr val="black"/>
                </a:solidFill>
              </a:rPr>
              <a:pPr/>
              <a:t>14/12/2017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50E54B3E-0143-4937-9AAB-EBBFB1A6333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310246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smtClean="0"/>
            </a:lvl1pPr>
          </a:lstStyle>
          <a:p>
            <a:pPr>
              <a:defRPr/>
            </a:pPr>
            <a:fld id="{F8C5746B-30CB-4E4E-89C5-3BBCE8F116EB}" type="datetimeFigureOut">
              <a:rPr lang="en-GB" altLang="en-US">
                <a:solidFill>
                  <a:prstClr val="white"/>
                </a:solidFill>
              </a:rPr>
              <a:pPr>
                <a:defRPr/>
              </a:pPr>
              <a:t>14/12/2017</a:t>
            </a:fld>
            <a:endParaRPr lang="en-GB" alt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F461FED-3F3D-4872-96D8-14ADEA933D9C}"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2702390064"/>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fld id="{77AE4EA4-E523-44C2-9F94-C04768669365}" type="datetimeFigureOut">
              <a:rPr lang="en-GB" altLang="en-US">
                <a:solidFill>
                  <a:prstClr val="black"/>
                </a:solidFill>
              </a:rPr>
              <a:pPr>
                <a:defRPr/>
              </a:pPr>
              <a:t>14/12/2017</a:t>
            </a:fld>
            <a:endParaRPr lang="en-GB" alt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24AA3646-F340-4220-83B0-4E8C06B7B3F7}"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35136888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D77904B1-84E4-4BC8-B82E-1F6661C2AF73}" type="datetimeFigureOut">
              <a:rPr lang="en-GB" altLang="en-US">
                <a:solidFill>
                  <a:prstClr val="white"/>
                </a:solidFill>
              </a:rPr>
              <a:pPr>
                <a:defRPr/>
              </a:pPr>
              <a:t>14/12/2017</a:t>
            </a:fld>
            <a:endParaRPr lang="en-GB" alt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07DE3A3-BDAF-4812-89A9-4484BF7BBC24}"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728910889"/>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F9F48E5-BE70-4417-B119-7072A1AAE2E6}" type="datetimeFigureOut">
              <a:rPr lang="en-GB" altLang="en-US">
                <a:solidFill>
                  <a:prstClr val="black"/>
                </a:solidFill>
              </a:rPr>
              <a:pPr>
                <a:defRPr/>
              </a:pPr>
              <a:t>14/12/2017</a:t>
            </a:fld>
            <a:endParaRPr lang="en-GB" alt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C8D4FD02-EE2A-44A6-8D2F-10BA5EAE8F05}"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650518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fld id="{3E424BB9-E84C-4FDE-B2C9-789B6C504DAE}" type="datetimeFigureOut">
              <a:rPr lang="en-GB" altLang="en-US">
                <a:solidFill>
                  <a:prstClr val="black"/>
                </a:solidFill>
              </a:rPr>
              <a:pPr>
                <a:defRPr/>
              </a:pPr>
              <a:t>14/12/2017</a:t>
            </a:fld>
            <a:endParaRPr lang="en-GB" alt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321F9B1C-FA05-4DAD-9DFE-4A97DE571EA2}"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467620861"/>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pitchFamily="34" charset="0"/>
              <a:ea typeface="ＭＳ Ｐゴシック" pitchFamily="34" charset="-128"/>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white"/>
              </a:solidFill>
              <a:latin typeface="Arial" charset="0"/>
              <a:ea typeface="ＭＳ Ｐゴシック" pitchFamily="34" charset="-128"/>
            </a:endParaRPr>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lvl1pPr>
          </a:lstStyle>
          <a:p>
            <a:pPr>
              <a:defRPr/>
            </a:pPr>
            <a:fld id="{DEAE8A8F-06BA-4D35-9905-BB41B94FFBB9}" type="datetimeFigureOut">
              <a:rPr lang="en-GB" altLang="en-US">
                <a:solidFill>
                  <a:prstClr val="white"/>
                </a:solidFill>
              </a:rPr>
              <a:pPr>
                <a:defRPr/>
              </a:pPr>
              <a:t>14/12/2017</a:t>
            </a:fld>
            <a:endParaRPr lang="en-GB" alt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a:solidFill>
                <a:prstClr val="white"/>
              </a:solidFill>
            </a:endParaRPr>
          </a:p>
        </p:txBody>
      </p:sp>
      <p:sp>
        <p:nvSpPr>
          <p:cNvPr id="13" name="Slide Number Placeholder 6"/>
          <p:cNvSpPr>
            <a:spLocks noGrp="1"/>
          </p:cNvSpPr>
          <p:nvPr>
            <p:ph type="sldNum" sz="quarter" idx="12"/>
          </p:nvPr>
        </p:nvSpPr>
        <p:spPr/>
        <p:txBody>
          <a:bodyPr/>
          <a:lstStyle>
            <a:lvl1pPr>
              <a:defRPr smtClean="0"/>
            </a:lvl1pPr>
          </a:lstStyle>
          <a:p>
            <a:pPr>
              <a:defRPr/>
            </a:pPr>
            <a:fld id="{78DA86BD-2641-480D-B4AE-2B1283FB568A}"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363173412"/>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58DF2F5-D435-422A-B2F5-8746515C946B}"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7769C80-0BC5-4819-9F84-0344025F1976}"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7216466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BF07E45-7B4F-4A58-938D-67AAEEFED449}"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D4303AD-54E1-4CAF-A6D0-33E503ACA040}"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43041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C704421-E0E0-4B9A-AC1C-C2774117E4AB}" type="datetimeFigureOut">
              <a:rPr lang="en-GB" smtClean="0">
                <a:solidFill>
                  <a:prstClr val="black"/>
                </a:solidFill>
              </a:rPr>
              <a:pPr/>
              <a:t>14/12/2017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50E54B3E-0143-4937-9AAB-EBBFB1A6333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96070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7364CF8-8133-1C44-B383-133A2A1C39B5}" type="datetimeFigureOut">
              <a:rPr lang="en-US" smtClean="0">
                <a:solidFill>
                  <a:prstClr val="black">
                    <a:tint val="75000"/>
                  </a:prstClr>
                </a:solidFill>
              </a:rPr>
              <a:pPr/>
              <a:t>12/14/2017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A9FDD-BCDA-E44A-875C-FF506A1C81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931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7364CF8-8133-1C44-B383-133A2A1C39B5}" type="datetimeFigureOut">
              <a:rPr lang="en-US" smtClean="0">
                <a:solidFill>
                  <a:prstClr val="black">
                    <a:tint val="75000"/>
                  </a:prstClr>
                </a:solidFill>
              </a:rPr>
              <a:pPr/>
              <a:t>12/14/2017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A9FDD-BCDA-E44A-875C-FF506A1C81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172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7364CF8-8133-1C44-B383-133A2A1C39B5}" type="datetimeFigureOut">
              <a:rPr lang="en-US" smtClean="0">
                <a:solidFill>
                  <a:prstClr val="black">
                    <a:tint val="75000"/>
                  </a:prstClr>
                </a:solidFill>
              </a:rPr>
              <a:pPr/>
              <a:t>12/14/2017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A9FDD-BCDA-E44A-875C-FF506A1C81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501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7364CF8-8133-1C44-B383-133A2A1C39B5}" type="datetimeFigureOut">
              <a:rPr lang="en-US" smtClean="0">
                <a:solidFill>
                  <a:prstClr val="black">
                    <a:tint val="75000"/>
                  </a:prstClr>
                </a:solidFill>
              </a:rPr>
              <a:pPr/>
              <a:t>12/14/2017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A9FDD-BCDA-E44A-875C-FF506A1C81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70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7364CF8-8133-1C44-B383-133A2A1C39B5}" type="datetimeFigureOut">
              <a:rPr lang="en-US" smtClean="0">
                <a:solidFill>
                  <a:prstClr val="black">
                    <a:tint val="75000"/>
                  </a:prstClr>
                </a:solidFill>
              </a:rPr>
              <a:pPr/>
              <a:t>12/14/2017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DA9FDD-BCDA-E44A-875C-FF506A1C81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542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7364CF8-8133-1C44-B383-133A2A1C39B5}" type="datetimeFigureOut">
              <a:rPr lang="en-US" smtClean="0">
                <a:solidFill>
                  <a:prstClr val="black">
                    <a:tint val="75000"/>
                  </a:prstClr>
                </a:solidFill>
              </a:rPr>
              <a:pPr/>
              <a:t>12/14/2017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DA9FDD-BCDA-E44A-875C-FF506A1C81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527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64CF8-8133-1C44-B383-133A2A1C39B5}" type="datetimeFigureOut">
              <a:rPr lang="en-US" smtClean="0">
                <a:solidFill>
                  <a:prstClr val="black">
                    <a:tint val="75000"/>
                  </a:prstClr>
                </a:solidFill>
              </a:rPr>
              <a:pPr/>
              <a:t>12/14/2017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DA9FDD-BCDA-E44A-875C-FF506A1C81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707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7364CF8-8133-1C44-B383-133A2A1C39B5}" type="datetimeFigureOut">
              <a:rPr lang="en-US" smtClean="0">
                <a:solidFill>
                  <a:prstClr val="black">
                    <a:tint val="75000"/>
                  </a:prstClr>
                </a:solidFill>
              </a:rPr>
              <a:pPr/>
              <a:t>12/14/2017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A9FDD-BCDA-E44A-875C-FF506A1C81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49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C704421-E0E0-4B9A-AC1C-C2774117E4AB}" type="datetimeFigureOut">
              <a:rPr lang="en-GB" smtClean="0">
                <a:solidFill>
                  <a:prstClr val="black"/>
                </a:solidFill>
              </a:rPr>
              <a:pPr/>
              <a:t>14/12/2017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50E54B3E-0143-4937-9AAB-EBBFB1A6333D}" type="slidenum">
              <a:rPr lang="en-GB" smtClean="0">
                <a:solidFill>
                  <a:prstClr val="black"/>
                </a:solidFill>
              </a:rPr>
              <a:pPr/>
              <a:t>‹#›</a:t>
            </a:fld>
            <a:endParaRPr lang="en-GB">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60638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7364CF8-8133-1C44-B383-133A2A1C39B5}" type="datetimeFigureOut">
              <a:rPr lang="en-US" smtClean="0">
                <a:solidFill>
                  <a:prstClr val="black">
                    <a:tint val="75000"/>
                  </a:prstClr>
                </a:solidFill>
              </a:rPr>
              <a:pPr/>
              <a:t>12/14/2017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DA9FDD-BCDA-E44A-875C-FF506A1C81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933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7364CF8-8133-1C44-B383-133A2A1C39B5}" type="datetimeFigureOut">
              <a:rPr lang="en-US" smtClean="0">
                <a:solidFill>
                  <a:prstClr val="black">
                    <a:tint val="75000"/>
                  </a:prstClr>
                </a:solidFill>
              </a:rPr>
              <a:pPr/>
              <a:t>12/14/2017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A9FDD-BCDA-E44A-875C-FF506A1C81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858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7364CF8-8133-1C44-B383-133A2A1C39B5}" type="datetimeFigureOut">
              <a:rPr lang="en-US" smtClean="0">
                <a:solidFill>
                  <a:prstClr val="black">
                    <a:tint val="75000"/>
                  </a:prstClr>
                </a:solidFill>
              </a:rPr>
              <a:pPr/>
              <a:t>12/14/2017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DA9FDD-BCDA-E44A-875C-FF506A1C81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951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856EAB2-213C-4662-8BEB-47C99BFE97A6}"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112987-D0DA-4BB1-8020-78B291DFC042}" type="slidenum">
              <a:rPr lang="en-GB" smtClean="0"/>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856EAB2-213C-4662-8BEB-47C99BFE97A6}"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112987-D0DA-4BB1-8020-78B291DFC042}" type="slidenum">
              <a:rPr lang="en-GB" smtClean="0"/>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GB"/>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856EAB2-213C-4662-8BEB-47C99BFE97A6}"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112987-D0DA-4BB1-8020-78B291DFC042}" type="slidenum">
              <a:rPr lang="en-GB" smtClean="0"/>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856EAB2-213C-4662-8BEB-47C99BFE97A6}" type="datetimeFigureOut">
              <a:rPr lang="en-GB" smtClean="0"/>
              <a:t>14/12/2017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112987-D0DA-4BB1-8020-78B291DFC042}" type="slidenum">
              <a:rPr lang="en-GB" smtClean="0"/>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856EAB2-213C-4662-8BEB-47C99BFE97A6}" type="datetimeFigureOut">
              <a:rPr lang="en-GB" smtClean="0"/>
              <a:t>14/12/2017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112987-D0DA-4BB1-8020-78B291DFC042}" type="slidenum">
              <a:rPr lang="en-GB" smtClean="0"/>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856EAB2-213C-4662-8BEB-47C99BFE97A6}" type="datetimeFigureOut">
              <a:rPr lang="en-GB" smtClean="0"/>
              <a:t>14/12/2017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112987-D0DA-4BB1-8020-78B291DFC042}" type="slidenum">
              <a:rPr lang="en-GB" smtClean="0"/>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6EAB2-213C-4662-8BEB-47C99BFE97A6}" type="datetimeFigureOut">
              <a:rPr lang="en-GB" smtClean="0"/>
              <a:t>14/12/2017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112987-D0DA-4BB1-8020-78B291DFC04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C704421-E0E0-4B9A-AC1C-C2774117E4AB}" type="datetimeFigureOut">
              <a:rPr lang="en-GB" smtClean="0">
                <a:solidFill>
                  <a:prstClr val="white"/>
                </a:solidFill>
              </a:rPr>
              <a:pPr/>
              <a:t>14/12/2017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50E54B3E-0143-4937-9AAB-EBBFB1A6333D}" type="slidenum">
              <a:rPr lang="en-GB" smtClean="0">
                <a:solidFill>
                  <a:prstClr val="white"/>
                </a:solidFill>
              </a:rPr>
              <a:pPr/>
              <a:t>‹#›</a:t>
            </a:fld>
            <a:endParaRPr lang="en-GB">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26626093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GB"/>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856EAB2-213C-4662-8BEB-47C99BFE97A6}" type="datetimeFigureOut">
              <a:rPr lang="en-GB" smtClean="0"/>
              <a:t>14/12/2017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112987-D0DA-4BB1-8020-78B291DFC042}"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GB"/>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6856EAB2-213C-4662-8BEB-47C99BFE97A6}" type="datetimeFigureOut">
              <a:rPr lang="en-GB" smtClean="0"/>
              <a:t>14/12/2017</a:t>
            </a:fld>
            <a:endParaRPr lang="en-GB"/>
          </a:p>
        </p:txBody>
      </p:sp>
      <p:sp>
        <p:nvSpPr>
          <p:cNvPr id="9" name="Slide Number Placeholder 8"/>
          <p:cNvSpPr>
            <a:spLocks noGrp="1"/>
          </p:cNvSpPr>
          <p:nvPr>
            <p:ph type="sldNum" sz="quarter" idx="11"/>
          </p:nvPr>
        </p:nvSpPr>
        <p:spPr/>
        <p:txBody>
          <a:bodyPr/>
          <a:lstStyle/>
          <a:p>
            <a:fld id="{9E112987-D0DA-4BB1-8020-78B291DFC042}"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856EAB2-213C-4662-8BEB-47C99BFE97A6}"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112987-D0DA-4BB1-8020-78B291DFC042}" type="slidenum">
              <a:rPr lang="en-GB" smtClean="0"/>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856EAB2-213C-4662-8BEB-47C99BFE97A6}" type="datetimeFigureOut">
              <a:rPr lang="en-GB" smtClean="0"/>
              <a:t>14/12/2017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112987-D0DA-4BB1-8020-78B291DFC042}" type="slidenum">
              <a:rPr lang="en-GB" smtClean="0"/>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GB"/>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pPr>
              <a:defRPr/>
            </a:pPr>
            <a:fld id="{923FFB55-0576-41B4-8DB4-44A538BDEE55}" type="datetimeFigureOut">
              <a:rPr lang="en-GB" altLang="en-US" smtClean="0"/>
              <a:pPr>
                <a:defRPr/>
              </a:pPr>
              <a:t>14/12/2017</a:t>
            </a:fld>
            <a:endParaRPr lang="en-GB" altLang="en-US"/>
          </a:p>
        </p:txBody>
      </p:sp>
      <p:sp>
        <p:nvSpPr>
          <p:cNvPr id="5" name="Footer Placeholder 4"/>
          <p:cNvSpPr>
            <a:spLocks noGrp="1"/>
          </p:cNvSpPr>
          <p:nvPr>
            <p:ph type="ftr" sz="quarter" idx="11"/>
          </p:nvPr>
        </p:nvSpPr>
        <p:spPr/>
        <p:txBody>
          <a:bodyPr/>
          <a:lstStyle/>
          <a:p>
            <a:pPr>
              <a:defRPr/>
            </a:pPr>
            <a:endParaRPr lang="en-GB">
              <a:solidFill>
                <a:srgbClr val="2DA2BF">
                  <a:tint val="20000"/>
                </a:srgbClr>
              </a:solidFill>
            </a:endParaRPr>
          </a:p>
        </p:txBody>
      </p:sp>
      <p:sp>
        <p:nvSpPr>
          <p:cNvPr id="6" name="Slide Number Placeholder 5"/>
          <p:cNvSpPr>
            <a:spLocks noGrp="1"/>
          </p:cNvSpPr>
          <p:nvPr>
            <p:ph type="sldNum" sz="quarter" idx="12"/>
          </p:nvPr>
        </p:nvSpPr>
        <p:spPr/>
        <p:txBody>
          <a:bodyPr/>
          <a:lstStyle/>
          <a:p>
            <a:pPr>
              <a:defRPr/>
            </a:pPr>
            <a:fld id="{54279743-335D-4465-9158-89A5BF02CE80}" type="slidenum">
              <a:rPr lang="en-GB" altLang="en-US" smtClean="0"/>
              <a:pPr>
                <a:defRPr/>
              </a:pPr>
              <a:t>‹#›</a:t>
            </a:fld>
            <a:endParaRPr lang="en-GB" alt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pPr>
              <a:defRPr/>
            </a:pPr>
            <a:fld id="{C9E57DC8-EFCC-4E57-A6AC-B9338ACDFF7B}" type="datetimeFigureOut">
              <a:rPr lang="en-GB" altLang="en-US" smtClean="0">
                <a:solidFill>
                  <a:prstClr val="black"/>
                </a:solidFill>
              </a:rPr>
              <a:pPr>
                <a:defRPr/>
              </a:pPr>
              <a:t>14/12/2017</a:t>
            </a:fld>
            <a:endParaRPr lang="en-GB" altLang="en-US">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3D35FD3D-646E-4D90-8D80-49484584F71F}" type="slidenum">
              <a:rPr lang="en-GB" altLang="en-US" smtClean="0">
                <a:solidFill>
                  <a:prstClr val="black"/>
                </a:solidFill>
              </a:rPr>
              <a:pPr>
                <a:defRPr/>
              </a:pPr>
              <a:t>‹#›</a:t>
            </a:fld>
            <a:endParaRPr lang="en-GB" altLang="en-US">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GB"/>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fld id="{A4975687-62CF-42FB-A9BA-544401B2B512}" type="datetimeFigureOut">
              <a:rPr lang="en-GB" altLang="en-US" smtClean="0">
                <a:solidFill>
                  <a:prstClr val="white"/>
                </a:solidFill>
              </a:rPr>
              <a:pPr>
                <a:defRPr/>
              </a:pPr>
              <a:t>14/12/2017</a:t>
            </a:fld>
            <a:endParaRPr lang="en-GB" altLang="en-US">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pPr>
              <a:defRPr/>
            </a:pPr>
            <a:fld id="{F39C6F40-A0D8-45BC-B709-88240D0ACC83}" type="slidenum">
              <a:rPr lang="en-GB" altLang="en-US" smtClean="0">
                <a:solidFill>
                  <a:prstClr val="white"/>
                </a:solidFill>
              </a:rPr>
              <a:pPr>
                <a:defRPr/>
              </a:pPr>
              <a:t>‹#›</a:t>
            </a:fld>
            <a:endParaRPr lang="en-GB" altLang="en-US">
              <a:solidFill>
                <a:prstClr val="whit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GB"/>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pPr>
              <a:defRPr/>
            </a:pPr>
            <a:fld id="{BF2954E7-3AAE-45AA-B4A3-40A1D9E0776E}" type="datetimeFigureOut">
              <a:rPr lang="en-GB" altLang="en-US" smtClean="0">
                <a:solidFill>
                  <a:prstClr val="white"/>
                </a:solidFill>
              </a:rPr>
              <a:pPr>
                <a:defRPr/>
              </a:pPr>
              <a:t>14/12/2017</a:t>
            </a:fld>
            <a:endParaRPr lang="en-GB" altLang="en-US">
              <a:solidFill>
                <a:prstClr val="white"/>
              </a:solidFill>
            </a:endParaRPr>
          </a:p>
        </p:txBody>
      </p:sp>
      <p:sp>
        <p:nvSpPr>
          <p:cNvPr id="6" name="Footer Placeholder 5"/>
          <p:cNvSpPr>
            <a:spLocks noGrp="1"/>
          </p:cNvSpPr>
          <p:nvPr>
            <p:ph type="ftr" sz="quarter" idx="11"/>
          </p:nvPr>
        </p:nvSpPr>
        <p:spPr/>
        <p:txBody>
          <a:bodyPr/>
          <a:lstStyle/>
          <a:p>
            <a:pPr>
              <a:defRPr/>
            </a:pPr>
            <a:endParaRPr lang="en-GB">
              <a:solidFill>
                <a:prstClr val="white"/>
              </a:solidFill>
            </a:endParaRPr>
          </a:p>
        </p:txBody>
      </p:sp>
      <p:sp>
        <p:nvSpPr>
          <p:cNvPr id="7" name="Slide Number Placeholder 6"/>
          <p:cNvSpPr>
            <a:spLocks noGrp="1"/>
          </p:cNvSpPr>
          <p:nvPr>
            <p:ph type="sldNum" sz="quarter" idx="12"/>
          </p:nvPr>
        </p:nvSpPr>
        <p:spPr/>
        <p:txBody>
          <a:bodyPr/>
          <a:lstStyle/>
          <a:p>
            <a:pPr>
              <a:defRPr/>
            </a:pPr>
            <a:fld id="{609C0251-9693-47C9-A0DD-077F9F959072}" type="slidenum">
              <a:rPr lang="en-GB" altLang="en-US" smtClean="0">
                <a:solidFill>
                  <a:prstClr val="white"/>
                </a:solidFill>
              </a:rPr>
              <a:pPr>
                <a:defRPr/>
              </a:pPr>
              <a:t>‹#›</a:t>
            </a:fld>
            <a:endParaRPr lang="en-GB" altLang="en-US">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pPr>
              <a:defRPr/>
            </a:pPr>
            <a:fld id="{32A51993-CECE-4332-A5FA-E50F96675748}" type="datetimeFigureOut">
              <a:rPr lang="en-GB" altLang="en-US" smtClean="0">
                <a:solidFill>
                  <a:prstClr val="black"/>
                </a:solidFill>
              </a:rPr>
              <a:pPr>
                <a:defRPr/>
              </a:pPr>
              <a:t>14/12/2017</a:t>
            </a:fld>
            <a:endParaRPr lang="en-GB" altLang="en-US">
              <a:solidFill>
                <a:prstClr val="black"/>
              </a:solidFill>
            </a:endParaRPr>
          </a:p>
        </p:txBody>
      </p:sp>
      <p:sp>
        <p:nvSpPr>
          <p:cNvPr id="8" name="Footer Placeholder 7"/>
          <p:cNvSpPr>
            <a:spLocks noGrp="1"/>
          </p:cNvSpPr>
          <p:nvPr>
            <p:ph type="ftr" sz="quarter" idx="11"/>
          </p:nvPr>
        </p:nvSpPr>
        <p:spPr/>
        <p:txBody>
          <a:bodyPr/>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p>
            <a:pPr>
              <a:defRPr/>
            </a:pPr>
            <a:fld id="{AE1F8758-55DB-4BEF-A4E6-482C9D594A1C}" type="slidenum">
              <a:rPr lang="en-GB" altLang="en-US" smtClean="0">
                <a:solidFill>
                  <a:prstClr val="black"/>
                </a:solidFill>
              </a:rPr>
              <a:pPr>
                <a:defRPr/>
              </a:pPr>
              <a:t>‹#›</a:t>
            </a:fld>
            <a:endParaRPr lang="en-GB" altLang="en-US">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pPr>
              <a:defRPr/>
            </a:pPr>
            <a:fld id="{BC00D8E4-87F9-415A-A3BA-AB73DCDBC9F4}" type="datetimeFigureOut">
              <a:rPr lang="en-GB" altLang="en-US" smtClean="0">
                <a:solidFill>
                  <a:prstClr val="white"/>
                </a:solidFill>
              </a:rPr>
              <a:pPr>
                <a:defRPr/>
              </a:pPr>
              <a:t>14/12/2017</a:t>
            </a:fld>
            <a:endParaRPr lang="en-GB" altLang="en-US">
              <a:solidFill>
                <a:prstClr val="white"/>
              </a:solidFill>
            </a:endParaRPr>
          </a:p>
        </p:txBody>
      </p:sp>
      <p:sp>
        <p:nvSpPr>
          <p:cNvPr id="4" name="Footer Placeholder 3"/>
          <p:cNvSpPr>
            <a:spLocks noGrp="1"/>
          </p:cNvSpPr>
          <p:nvPr>
            <p:ph type="ftr" sz="quarter" idx="11"/>
          </p:nvPr>
        </p:nvSpPr>
        <p:spPr/>
        <p:txBody>
          <a:bodyPr/>
          <a:lstStyle/>
          <a:p>
            <a:pPr>
              <a:defRPr/>
            </a:pPr>
            <a:endParaRPr lang="en-GB">
              <a:solidFill>
                <a:prstClr val="white"/>
              </a:solidFill>
            </a:endParaRPr>
          </a:p>
        </p:txBody>
      </p:sp>
      <p:sp>
        <p:nvSpPr>
          <p:cNvPr id="5" name="Slide Number Placeholder 4"/>
          <p:cNvSpPr>
            <a:spLocks noGrp="1"/>
          </p:cNvSpPr>
          <p:nvPr>
            <p:ph type="sldNum" sz="quarter" idx="12"/>
          </p:nvPr>
        </p:nvSpPr>
        <p:spPr/>
        <p:txBody>
          <a:bodyPr/>
          <a:lstStyle/>
          <a:p>
            <a:pPr>
              <a:defRPr/>
            </a:pPr>
            <a:fld id="{BD95B8E6-C447-4353-9D91-13848AD03D53}" type="slidenum">
              <a:rPr lang="en-GB" altLang="en-US" smtClean="0">
                <a:solidFill>
                  <a:prstClr val="white"/>
                </a:solidFill>
              </a:rPr>
              <a:pPr>
                <a:defRPr/>
              </a:pPr>
              <a:t>‹#›</a:t>
            </a:fld>
            <a:endParaRPr lang="en-GB" altLang="en-US">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C704421-E0E0-4B9A-AC1C-C2774117E4AB}" type="datetimeFigureOut">
              <a:rPr lang="en-GB" smtClean="0">
                <a:solidFill>
                  <a:prstClr val="white"/>
                </a:solidFill>
              </a:rPr>
              <a:pPr/>
              <a:t>14/12/2017</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50E54B3E-0143-4937-9AAB-EBBFB1A6333D}" type="slidenum">
              <a:rPr lang="en-GB" smtClean="0">
                <a:solidFill>
                  <a:prstClr val="white"/>
                </a:solidFill>
              </a:rPr>
              <a:pPr/>
              <a:t>‹#›</a:t>
            </a:fld>
            <a:endParaRPr lang="en-GB">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368213809"/>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292E0F9-A567-48E8-8ECD-2C04735FBED2}" type="datetimeFigureOut">
              <a:rPr lang="en-GB" altLang="en-US" smtClean="0">
                <a:solidFill>
                  <a:prstClr val="black"/>
                </a:solidFill>
              </a:rPr>
              <a:pPr>
                <a:defRPr/>
              </a:pPr>
              <a:t>14/12/2017</a:t>
            </a:fld>
            <a:endParaRPr lang="en-GB" altLang="en-US">
              <a:solidFill>
                <a:prstClr val="black"/>
              </a:solidFill>
            </a:endParaRPr>
          </a:p>
        </p:txBody>
      </p:sp>
      <p:sp>
        <p:nvSpPr>
          <p:cNvPr id="3" name="Footer Placeholder 2"/>
          <p:cNvSpPr>
            <a:spLocks noGrp="1"/>
          </p:cNvSpPr>
          <p:nvPr>
            <p:ph type="ftr" sz="quarter" idx="11"/>
          </p:nvPr>
        </p:nvSpPr>
        <p:spPr/>
        <p:txBody>
          <a:bodyPr/>
          <a:lstStyle/>
          <a:p>
            <a:pPr>
              <a:defRPr/>
            </a:pPr>
            <a:endParaRPr lang="en-GB">
              <a:solidFill>
                <a:prstClr val="black"/>
              </a:solidFill>
            </a:endParaRPr>
          </a:p>
        </p:txBody>
      </p:sp>
      <p:sp>
        <p:nvSpPr>
          <p:cNvPr id="4" name="Slide Number Placeholder 3"/>
          <p:cNvSpPr>
            <a:spLocks noGrp="1"/>
          </p:cNvSpPr>
          <p:nvPr>
            <p:ph type="sldNum" sz="quarter" idx="12"/>
          </p:nvPr>
        </p:nvSpPr>
        <p:spPr/>
        <p:txBody>
          <a:bodyPr/>
          <a:lstStyle/>
          <a:p>
            <a:pPr>
              <a:defRPr/>
            </a:pPr>
            <a:fld id="{0F903D53-CD35-409A-B9DE-35572E454370}" type="slidenum">
              <a:rPr lang="en-GB" altLang="en-US" smtClean="0">
                <a:solidFill>
                  <a:prstClr val="black"/>
                </a:solidFill>
              </a:rPr>
              <a:pPr>
                <a:defRPr/>
              </a:pPr>
              <a:t>‹#›</a:t>
            </a:fld>
            <a:endParaRPr lang="en-GB" altLang="en-US">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GB"/>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fld id="{C0D523BA-D413-45CD-8FE0-108B3D48C2A5}" type="datetimeFigureOut">
              <a:rPr lang="en-GB" altLang="en-US" smtClean="0">
                <a:solidFill>
                  <a:prstClr val="black"/>
                </a:solidFill>
              </a:rPr>
              <a:pPr>
                <a:defRPr/>
              </a:pPr>
              <a:t>14/12/2017</a:t>
            </a:fld>
            <a:endParaRPr lang="en-GB" altLang="en-US">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C7199ACB-B9E0-4EFD-9012-5CC9E38ACB97}" type="slidenum">
              <a:rPr lang="en-GB" altLang="en-US" smtClean="0">
                <a:solidFill>
                  <a:prstClr val="black"/>
                </a:solidFill>
              </a:rPr>
              <a:pPr>
                <a:defRPr/>
              </a:pPr>
              <a:t>‹#›</a:t>
            </a:fld>
            <a:endParaRPr lang="en-GB" altLang="en-US">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GB"/>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GB"/>
              <a:t>Click to edit Master text styles</a:t>
            </a:r>
          </a:p>
        </p:txBody>
      </p:sp>
      <p:sp>
        <p:nvSpPr>
          <p:cNvPr id="5" name="Date Placeholder 4"/>
          <p:cNvSpPr>
            <a:spLocks noGrp="1"/>
          </p:cNvSpPr>
          <p:nvPr>
            <p:ph type="dt" sz="half" idx="10"/>
          </p:nvPr>
        </p:nvSpPr>
        <p:spPr/>
        <p:txBody>
          <a:bodyPr/>
          <a:lstStyle/>
          <a:p>
            <a:pPr>
              <a:defRPr/>
            </a:pPr>
            <a:fld id="{170EBDD3-D3DA-45B7-86A3-9A115CCB9403}" type="datetimeFigureOut">
              <a:rPr lang="en-GB" altLang="en-US" smtClean="0">
                <a:solidFill>
                  <a:prstClr val="white"/>
                </a:solidFill>
              </a:rPr>
              <a:pPr>
                <a:defRPr/>
              </a:pPr>
              <a:t>14/12/2017</a:t>
            </a:fld>
            <a:endParaRPr lang="en-GB" altLang="en-US">
              <a:solidFill>
                <a:prstClr val="white"/>
              </a:solidFill>
            </a:endParaRPr>
          </a:p>
        </p:txBody>
      </p:sp>
      <p:sp>
        <p:nvSpPr>
          <p:cNvPr id="6" name="Footer Placeholder 5"/>
          <p:cNvSpPr>
            <a:spLocks noGrp="1"/>
          </p:cNvSpPr>
          <p:nvPr>
            <p:ph type="ftr" sz="quarter" idx="11"/>
          </p:nvPr>
        </p:nvSpPr>
        <p:spPr/>
        <p:txBody>
          <a:bodyPr/>
          <a:lstStyle/>
          <a:p>
            <a:pPr>
              <a:defRPr/>
            </a:pPr>
            <a:endParaRPr lang="en-GB">
              <a:solidFill>
                <a:prstClr val="white"/>
              </a:solidFill>
            </a:endParaRPr>
          </a:p>
        </p:txBody>
      </p:sp>
      <p:sp>
        <p:nvSpPr>
          <p:cNvPr id="7" name="Slide Number Placeholder 6"/>
          <p:cNvSpPr>
            <a:spLocks noGrp="1"/>
          </p:cNvSpPr>
          <p:nvPr>
            <p:ph type="sldNum" sz="quarter" idx="12"/>
          </p:nvPr>
        </p:nvSpPr>
        <p:spPr/>
        <p:txBody>
          <a:bodyPr/>
          <a:lstStyle/>
          <a:p>
            <a:pPr>
              <a:defRPr/>
            </a:pPr>
            <a:fld id="{99F2A128-3088-4C48-B811-5B52EBB59DFA}" type="slidenum">
              <a:rPr lang="en-GB" altLang="en-US" smtClean="0">
                <a:solidFill>
                  <a:prstClr val="white"/>
                </a:solidFill>
              </a:rPr>
              <a:pPr>
                <a:defRPr/>
              </a:pPr>
              <a:t>‹#›</a:t>
            </a:fld>
            <a:endParaRPr lang="en-GB" altLang="en-US">
              <a:solidFill>
                <a:prstClr val="white"/>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GB"/>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GB"/>
              <a:t>Click to edit Master text styles</a:t>
            </a:r>
          </a:p>
        </p:txBody>
      </p:sp>
      <p:sp>
        <p:nvSpPr>
          <p:cNvPr id="5" name="Date Placeholder 4"/>
          <p:cNvSpPr>
            <a:spLocks noGrp="1"/>
          </p:cNvSpPr>
          <p:nvPr>
            <p:ph type="dt" sz="half" idx="10"/>
          </p:nvPr>
        </p:nvSpPr>
        <p:spPr/>
        <p:txBody>
          <a:bodyPr/>
          <a:lstStyle/>
          <a:p>
            <a:fld id="{011B5D3F-FA1E-4B8D-AB10-AB94F4F451C6}" type="datetimeFigureOut">
              <a:rPr lang="en-GB" smtClean="0">
                <a:solidFill>
                  <a:srgbClr val="FFFFFF">
                    <a:shade val="50000"/>
                  </a:srgbClr>
                </a:solidFill>
              </a:rPr>
              <a:pPr/>
              <a:t>14/12/2017</a:t>
            </a:fld>
            <a:endParaRPr lang="en-GB">
              <a:solidFill>
                <a:srgbClr val="FFFFFF">
                  <a:shade val="50000"/>
                </a:srgbClr>
              </a:solidFill>
            </a:endParaRPr>
          </a:p>
        </p:txBody>
      </p:sp>
      <p:sp>
        <p:nvSpPr>
          <p:cNvPr id="6" name="Footer Placeholder 5"/>
          <p:cNvSpPr>
            <a:spLocks noGrp="1"/>
          </p:cNvSpPr>
          <p:nvPr>
            <p:ph type="ftr" sz="quarter" idx="11"/>
          </p:nvPr>
        </p:nvSpPr>
        <p:spPr/>
        <p:txBody>
          <a:bodyPr/>
          <a:lstStyle/>
          <a:p>
            <a:endParaRPr lang="en-GB">
              <a:solidFill>
                <a:srgbClr val="FFFFFF">
                  <a:shade val="50000"/>
                </a:srgbClr>
              </a:solidFill>
            </a:endParaRPr>
          </a:p>
        </p:txBody>
      </p:sp>
      <p:sp>
        <p:nvSpPr>
          <p:cNvPr id="7" name="Slide Number Placeholder 6"/>
          <p:cNvSpPr>
            <a:spLocks noGrp="1"/>
          </p:cNvSpPr>
          <p:nvPr>
            <p:ph type="sldNum" sz="quarter" idx="12"/>
          </p:nvPr>
        </p:nvSpPr>
        <p:spPr/>
        <p:txBody>
          <a:bodyPr/>
          <a:lstStyle/>
          <a:p>
            <a:fld id="{8006748D-60AB-4C87-9698-B6B13BBF8979}" type="slidenum">
              <a:rPr lang="en-GB" smtClean="0">
                <a:solidFill>
                  <a:srgbClr val="FFFFFF">
                    <a:shade val="50000"/>
                  </a:srgbClr>
                </a:solidFill>
              </a:rPr>
              <a:pPr/>
              <a:t>‹#›</a:t>
            </a:fld>
            <a:endParaRPr lang="en-GB">
              <a:solidFill>
                <a:srgbClr val="FFFFFF">
                  <a:shade val="50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pPr>
              <a:defRPr/>
            </a:pPr>
            <a:fld id="{1E980A52-C695-449C-9EF8-D5972B56B040}" type="datetimeFigureOut">
              <a:rPr lang="en-GB" altLang="en-US" smtClean="0">
                <a:solidFill>
                  <a:prstClr val="black"/>
                </a:solidFill>
              </a:rPr>
              <a:pPr>
                <a:defRPr/>
              </a:pPr>
              <a:t>14/12/2017</a:t>
            </a:fld>
            <a:endParaRPr lang="en-GB" altLang="en-US">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9D20B615-45A2-4AD9-9C84-288BD2C6E43C}" type="slidenum">
              <a:rPr lang="en-GB" altLang="en-US" smtClean="0">
                <a:solidFill>
                  <a:prstClr val="black"/>
                </a:solidFill>
              </a:rPr>
              <a:pPr>
                <a:defRPr/>
              </a:pPr>
              <a:t>‹#›</a:t>
            </a:fld>
            <a:endParaRPr lang="en-GB" altLang="en-US">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GB"/>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pPr>
              <a:defRPr/>
            </a:pPr>
            <a:fld id="{C5E9921E-EEB0-4D31-AEE9-6AF6ED828542}" type="datetimeFigureOut">
              <a:rPr lang="en-GB" altLang="en-US" smtClean="0">
                <a:solidFill>
                  <a:prstClr val="black"/>
                </a:solidFill>
              </a:rPr>
              <a:pPr>
                <a:defRPr/>
              </a:pPr>
              <a:t>14/12/2017</a:t>
            </a:fld>
            <a:endParaRPr lang="en-GB" altLang="en-US">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4889DC7D-F8F6-4F17-A945-F192F50A3D71}" type="slidenum">
              <a:rPr lang="en-GB" altLang="en-US" smtClean="0">
                <a:solidFill>
                  <a:prstClr val="black"/>
                </a:solidFill>
              </a:rPr>
              <a:pPr>
                <a:defRPr/>
              </a:pPr>
              <a:t>‹#›</a:t>
            </a:fld>
            <a:endParaRPr lang="en-GB" altLang="en-US">
              <a:solidFill>
                <a:prstClr val="black"/>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ooter Placeholder 4"/>
          <p:cNvSpPr txBox="1">
            <a:spLocks/>
          </p:cNvSpPr>
          <p:nvPr userDrawn="1"/>
        </p:nvSpPr>
        <p:spPr>
          <a:xfrm>
            <a:off x="1256632" y="6275668"/>
            <a:ext cx="3848767"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solidFill>
                <a:latin typeface="Arial"/>
                <a:cs typeface="Arial"/>
              </a:rPr>
              <a:t>©Jean Best D1020</a:t>
            </a:r>
          </a:p>
        </p:txBody>
      </p:sp>
      <p:sp>
        <p:nvSpPr>
          <p:cNvPr id="8" name="Slide Number Placeholder 5"/>
          <p:cNvSpPr>
            <a:spLocks noGrp="1"/>
          </p:cNvSpPr>
          <p:nvPr>
            <p:ph type="sldNum" sz="quarter" idx="12"/>
          </p:nvPr>
        </p:nvSpPr>
        <p:spPr>
          <a:xfrm>
            <a:off x="7724117" y="6324116"/>
            <a:ext cx="990600" cy="365125"/>
          </a:xfrm>
          <a:prstGeom prst="rect">
            <a:avLst/>
          </a:prstGeom>
        </p:spPr>
        <p:txBody>
          <a:bodyPr/>
          <a:lstStyle>
            <a:lvl1pPr>
              <a:defRPr sz="1000">
                <a:solidFill>
                  <a:srgbClr val="FFFFFF"/>
                </a:solidFill>
                <a:latin typeface="Arial"/>
                <a:cs typeface="Arial"/>
              </a:defRPr>
            </a:lvl1pPr>
          </a:lstStyle>
          <a:p>
            <a:fld id="{687D7A59-36E2-48B9-B146-C1E59501F63F}" type="slidenum">
              <a:rPr lang="en-US" smtClean="0"/>
              <a:pPr/>
              <a:t>‹#›</a:t>
            </a:fld>
            <a:endParaRPr lang="en-US" dirty="0"/>
          </a:p>
        </p:txBody>
      </p:sp>
      <p:sp>
        <p:nvSpPr>
          <p:cNvPr id="9" name="Title 1"/>
          <p:cNvSpPr>
            <a:spLocks noGrp="1"/>
          </p:cNvSpPr>
          <p:nvPr>
            <p:ph type="title"/>
          </p:nvPr>
        </p:nvSpPr>
        <p:spPr>
          <a:xfrm>
            <a:off x="549275" y="107577"/>
            <a:ext cx="8042276" cy="1095582"/>
          </a:xfrm>
        </p:spPr>
        <p:txBody>
          <a:bodyPr/>
          <a:lstStyle>
            <a:lvl1pPr>
              <a:defRPr>
                <a:latin typeface="Times New Roman"/>
                <a:cs typeface="Times New Roman"/>
              </a:defRPr>
            </a:lvl1pPr>
          </a:lstStyle>
          <a:p>
            <a:r>
              <a:rPr lang="en-US" dirty="0"/>
              <a:t>Click to edit Master title style</a:t>
            </a:r>
            <a:endParaRPr dirty="0"/>
          </a:p>
        </p:txBody>
      </p:sp>
      <p:sp>
        <p:nvSpPr>
          <p:cNvPr id="10" name="Content Placeholder 2"/>
          <p:cNvSpPr>
            <a:spLocks noGrp="1"/>
          </p:cNvSpPr>
          <p:nvPr>
            <p:ph idx="1"/>
          </p:nvPr>
        </p:nvSpPr>
        <p:spPr>
          <a:xfrm>
            <a:off x="549275" y="1600201"/>
            <a:ext cx="8042276" cy="434340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4963875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dirty="0"/>
              <a:t>Click to edit Master title style</a:t>
            </a:r>
            <a:endParaRPr dirty="0"/>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41339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4" name="Slide Number Placeholder 5"/>
          <p:cNvSpPr>
            <a:spLocks noGrp="1"/>
          </p:cNvSpPr>
          <p:nvPr>
            <p:ph type="sldNum" sz="quarter" idx="12"/>
          </p:nvPr>
        </p:nvSpPr>
        <p:spPr>
          <a:xfrm>
            <a:off x="7724117" y="6324116"/>
            <a:ext cx="990600" cy="365125"/>
          </a:xfrm>
          <a:prstGeom prst="rect">
            <a:avLst/>
          </a:prstGeom>
        </p:spPr>
        <p:txBody>
          <a:bodyPr/>
          <a:lstStyle>
            <a:lvl1pPr>
              <a:defRPr sz="1000">
                <a:solidFill>
                  <a:srgbClr val="FFFFFF"/>
                </a:solidFill>
                <a:latin typeface="Arial"/>
                <a:cs typeface="Arial"/>
              </a:defRPr>
            </a:lvl1p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14687267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Slide Number Placeholder 5"/>
          <p:cNvSpPr>
            <a:spLocks noGrp="1"/>
          </p:cNvSpPr>
          <p:nvPr>
            <p:ph type="sldNum" sz="quarter" idx="12"/>
          </p:nvPr>
        </p:nvSpPr>
        <p:spPr>
          <a:xfrm>
            <a:off x="7724117" y="6222196"/>
            <a:ext cx="990600" cy="365125"/>
          </a:xfrm>
          <a:prstGeom prst="rect">
            <a:avLst/>
          </a:prstGeom>
        </p:spPr>
        <p:txBody>
          <a:bodyPr/>
          <a:lstStyle>
            <a:lvl1pPr>
              <a:defRPr sz="1800">
                <a:solidFill>
                  <a:srgbClr val="FFFFFF"/>
                </a:solidFill>
                <a:latin typeface="Arial"/>
                <a:cs typeface="Arial"/>
              </a:defRPr>
            </a:lvl1p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29987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C704421-E0E0-4B9A-AC1C-C2774117E4AB}" type="datetimeFigureOut">
              <a:rPr lang="en-GB" smtClean="0">
                <a:solidFill>
                  <a:prstClr val="black"/>
                </a:solidFill>
              </a:rPr>
              <a:pPr/>
              <a:t>14/12/2017</a:t>
            </a:fld>
            <a:endParaRPr lang="en-GB">
              <a:solidFill>
                <a:prstClr val="black"/>
              </a:solidFill>
            </a:endParaRPr>
          </a:p>
        </p:txBody>
      </p:sp>
      <p:sp>
        <p:nvSpPr>
          <p:cNvPr id="8" name="Footer Placeholder 7"/>
          <p:cNvSpPr>
            <a:spLocks noGrp="1"/>
          </p:cNvSpPr>
          <p:nvPr>
            <p:ph type="ftr" sz="quarter" idx="11"/>
          </p:nvPr>
        </p:nvSpPr>
        <p:spPr/>
        <p:txBody>
          <a:bodyPr/>
          <a:lstStyle/>
          <a:p>
            <a:endParaRPr lang="en-GB">
              <a:solidFill>
                <a:prstClr val="black"/>
              </a:solidFill>
            </a:endParaRPr>
          </a:p>
        </p:txBody>
      </p:sp>
      <p:sp>
        <p:nvSpPr>
          <p:cNvPr id="9" name="Slide Number Placeholder 8"/>
          <p:cNvSpPr>
            <a:spLocks noGrp="1"/>
          </p:cNvSpPr>
          <p:nvPr>
            <p:ph type="sldNum" sz="quarter" idx="12"/>
          </p:nvPr>
        </p:nvSpPr>
        <p:spPr/>
        <p:txBody>
          <a:bodyPr/>
          <a:lstStyle/>
          <a:p>
            <a:fld id="{50E54B3E-0143-4937-9AAB-EBBFB1A6333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4371334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bg>
      <p:bgPr>
        <a:gradFill flip="none" rotWithShape="1">
          <a:gsLst>
            <a:gs pos="0">
              <a:schemeClr val="accent2">
                <a:lumMod val="60000"/>
                <a:lumOff val="40000"/>
                <a:alpha val="18000"/>
              </a:schemeClr>
            </a:gs>
            <a:gs pos="100000">
              <a:srgbClr val="FFFFFF">
                <a:alpha val="18000"/>
              </a:srgbClr>
            </a:gs>
          </a:gsLst>
          <a:lin ang="0" scaled="1"/>
          <a:tileRect/>
        </a:gradFill>
        <a:effectLst/>
      </p:bgPr>
    </p:bg>
    <p:spTree>
      <p:nvGrpSpPr>
        <p:cNvPr id="1" name=""/>
        <p:cNvGrpSpPr/>
        <p:nvPr/>
      </p:nvGrpSpPr>
      <p:grpSpPr>
        <a:xfrm>
          <a:off x="0" y="0"/>
          <a:ext cx="0" cy="0"/>
          <a:chOff x="0" y="0"/>
          <a:chExt cx="0" cy="0"/>
        </a:xfrm>
      </p:grpSpPr>
      <p:sp>
        <p:nvSpPr>
          <p:cNvPr id="6" name="Footer Placeholder 4"/>
          <p:cNvSpPr txBox="1">
            <a:spLocks/>
          </p:cNvSpPr>
          <p:nvPr userDrawn="1"/>
        </p:nvSpPr>
        <p:spPr>
          <a:xfrm>
            <a:off x="1256632" y="6275668"/>
            <a:ext cx="3848767"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44A58">
                    <a:lumMod val="60000"/>
                    <a:lumOff val="40000"/>
                  </a:srgbClr>
                </a:solidFill>
              </a:rPr>
              <a:t>©Jean Best D1020</a:t>
            </a:r>
          </a:p>
        </p:txBody>
      </p:sp>
      <p:sp>
        <p:nvSpPr>
          <p:cNvPr id="12" name="Title 1"/>
          <p:cNvSpPr>
            <a:spLocks noGrp="1"/>
          </p:cNvSpPr>
          <p:nvPr>
            <p:ph type="title"/>
          </p:nvPr>
        </p:nvSpPr>
        <p:spPr>
          <a:xfrm>
            <a:off x="549275" y="107577"/>
            <a:ext cx="8042276" cy="1095582"/>
          </a:xfrm>
        </p:spPr>
        <p:txBody>
          <a:bodyPr/>
          <a:lstStyle>
            <a:lvl1pPr>
              <a:defRPr>
                <a:latin typeface="Times New Roman"/>
                <a:cs typeface="Times New Roman"/>
              </a:defRPr>
            </a:lvl1pPr>
          </a:lstStyle>
          <a:p>
            <a:r>
              <a:rPr lang="en-US" dirty="0"/>
              <a:t>Click to edit Master title style</a:t>
            </a:r>
            <a:endParaRPr dirty="0"/>
          </a:p>
        </p:txBody>
      </p:sp>
      <p:sp>
        <p:nvSpPr>
          <p:cNvPr id="13" name="Content Placeholder 2"/>
          <p:cNvSpPr>
            <a:spLocks noGrp="1"/>
          </p:cNvSpPr>
          <p:nvPr>
            <p:ph idx="1"/>
          </p:nvPr>
        </p:nvSpPr>
        <p:spPr>
          <a:xfrm>
            <a:off x="549275" y="1600201"/>
            <a:ext cx="8042276" cy="434340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4" name="Slide Number Placeholder 5"/>
          <p:cNvSpPr>
            <a:spLocks noGrp="1"/>
          </p:cNvSpPr>
          <p:nvPr>
            <p:ph type="sldNum" sz="quarter" idx="12"/>
          </p:nvPr>
        </p:nvSpPr>
        <p:spPr>
          <a:xfrm>
            <a:off x="7692760" y="6330548"/>
            <a:ext cx="990600" cy="365125"/>
          </a:xfrm>
          <a:prstGeom prst="rect">
            <a:avLst/>
          </a:prstGeom>
        </p:spPr>
        <p:txBody>
          <a:bodyPr/>
          <a:lstStyle>
            <a:lvl1pPr>
              <a:defRPr sz="1000">
                <a:solidFill>
                  <a:schemeClr val="accent2">
                    <a:lumMod val="40000"/>
                    <a:lumOff val="60000"/>
                  </a:schemeClr>
                </a:solidFill>
                <a:latin typeface="Arial"/>
                <a:cs typeface="Arial"/>
              </a:defRPr>
            </a:lvl1pPr>
          </a:lstStyle>
          <a:p>
            <a:fld id="{687D7A59-36E2-48B9-B146-C1E59501F63F}" type="slidenum">
              <a:rPr lang="en-US" smtClean="0">
                <a:solidFill>
                  <a:srgbClr val="244A58">
                    <a:lumMod val="40000"/>
                    <a:lumOff val="60000"/>
                  </a:srgbClr>
                </a:solidFill>
              </a:rPr>
              <a:pPr/>
              <a:t>‹#›</a:t>
            </a:fld>
            <a:endParaRPr lang="en-US" dirty="0">
              <a:solidFill>
                <a:srgbClr val="244A58">
                  <a:lumMod val="40000"/>
                  <a:lumOff val="60000"/>
                </a:srgbClr>
              </a:solidFill>
            </a:endParaRPr>
          </a:p>
        </p:txBody>
      </p:sp>
    </p:spTree>
    <p:extLst>
      <p:ext uri="{BB962C8B-B14F-4D97-AF65-F5344CB8AC3E}">
        <p14:creationId xmlns:p14="http://schemas.microsoft.com/office/powerpoint/2010/main" val="22249177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Content Placeholder 2"/>
          <p:cNvSpPr>
            <a:spLocks noGrp="1"/>
          </p:cNvSpPr>
          <p:nvPr>
            <p:ph idx="1"/>
          </p:nvPr>
        </p:nvSpPr>
        <p:spPr>
          <a:xfrm>
            <a:off x="549275" y="1600201"/>
            <a:ext cx="8042276" cy="434340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0" name="Title 1"/>
          <p:cNvSpPr>
            <a:spLocks noGrp="1"/>
          </p:cNvSpPr>
          <p:nvPr>
            <p:ph type="title"/>
          </p:nvPr>
        </p:nvSpPr>
        <p:spPr>
          <a:xfrm>
            <a:off x="549275" y="107576"/>
            <a:ext cx="8042276" cy="1336956"/>
          </a:xfrm>
        </p:spPr>
        <p:txBody>
          <a:bodyPr/>
          <a:lstStyle/>
          <a:p>
            <a:r>
              <a:rPr lang="en-US" dirty="0"/>
              <a:t>Click to edit Master title style</a:t>
            </a:r>
            <a:endParaRPr dirty="0"/>
          </a:p>
        </p:txBody>
      </p:sp>
      <p:sp>
        <p:nvSpPr>
          <p:cNvPr id="12" name="Slide Number Placeholder 5"/>
          <p:cNvSpPr>
            <a:spLocks noGrp="1"/>
          </p:cNvSpPr>
          <p:nvPr>
            <p:ph type="sldNum" sz="quarter" idx="12"/>
          </p:nvPr>
        </p:nvSpPr>
        <p:spPr>
          <a:xfrm>
            <a:off x="7724117" y="6324116"/>
            <a:ext cx="990600" cy="365125"/>
          </a:xfrm>
          <a:prstGeom prst="rect">
            <a:avLst/>
          </a:prstGeom>
        </p:spPr>
        <p:txBody>
          <a:bodyPr/>
          <a:lstStyle>
            <a:lvl1pPr>
              <a:defRPr sz="1000">
                <a:solidFill>
                  <a:srgbClr val="FFFFFF"/>
                </a:solidFill>
                <a:latin typeface="Arial"/>
                <a:cs typeface="Arial"/>
              </a:defRPr>
            </a:lvl1p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29444531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Picture with Text &amp; Footers">
    <p:spTree>
      <p:nvGrpSpPr>
        <p:cNvPr id="1" name=""/>
        <p:cNvGrpSpPr/>
        <p:nvPr/>
      </p:nvGrpSpPr>
      <p:grpSpPr>
        <a:xfrm>
          <a:off x="0" y="0"/>
          <a:ext cx="0" cy="0"/>
          <a:chOff x="0" y="0"/>
          <a:chExt cx="0" cy="0"/>
        </a:xfrm>
      </p:grpSpPr>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432223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97688" y="3767201"/>
            <a:ext cx="9144000" cy="1937894"/>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Placeholder 1"/>
          <p:cNvSpPr>
            <a:spLocks noGrp="1"/>
          </p:cNvSpPr>
          <p:nvPr>
            <p:ph type="title"/>
          </p:nvPr>
        </p:nvSpPr>
        <p:spPr>
          <a:xfrm>
            <a:off x="457199" y="431794"/>
            <a:ext cx="8229601" cy="1143000"/>
          </a:xfrm>
          <a:prstGeom prst="rect">
            <a:avLst/>
          </a:prstGeom>
          <a:effectLst/>
        </p:spPr>
        <p:txBody>
          <a:bodyPr vert="horz" lIns="91440" tIns="45720" rIns="91440" bIns="45720" rtlCol="0" anchor="t" anchorCtr="0">
            <a:noAutofit/>
          </a:bodyPr>
          <a:lstStyle/>
          <a:p>
            <a:r>
              <a:rPr lang="en-US" dirty="0"/>
              <a:t>Click to edit Master title</a:t>
            </a:r>
          </a:p>
        </p:txBody>
      </p:sp>
      <p:pic>
        <p:nvPicPr>
          <p:cNvPr id="21" name="Picture 20" descr="Peace Triang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756" y="5837692"/>
            <a:ext cx="923031" cy="740894"/>
          </a:xfrm>
          <a:prstGeom prst="rect">
            <a:avLst/>
          </a:prstGeom>
        </p:spPr>
      </p:pic>
      <p:sp>
        <p:nvSpPr>
          <p:cNvPr id="3" name="Picture Placeholder 2"/>
          <p:cNvSpPr>
            <a:spLocks noGrp="1"/>
          </p:cNvSpPr>
          <p:nvPr>
            <p:ph type="pic" idx="1"/>
          </p:nvPr>
        </p:nvSpPr>
        <p:spPr>
          <a:xfrm>
            <a:off x="4949522" y="2056758"/>
            <a:ext cx="4005207"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22" name="Footer Placeholder 4"/>
          <p:cNvSpPr txBox="1">
            <a:spLocks/>
          </p:cNvSpPr>
          <p:nvPr userDrawn="1"/>
        </p:nvSpPr>
        <p:spPr>
          <a:xfrm>
            <a:off x="1256632" y="6275668"/>
            <a:ext cx="3848767"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FFFF"/>
                </a:solidFill>
                <a:latin typeface="Arial"/>
                <a:cs typeface="Arial"/>
              </a:rPr>
              <a:t>©Jean Best D1020</a:t>
            </a:r>
          </a:p>
        </p:txBody>
      </p:sp>
      <p:sp>
        <p:nvSpPr>
          <p:cNvPr id="26" name="Content Placeholder 2"/>
          <p:cNvSpPr>
            <a:spLocks noGrp="1"/>
          </p:cNvSpPr>
          <p:nvPr>
            <p:ph idx="13"/>
          </p:nvPr>
        </p:nvSpPr>
        <p:spPr>
          <a:xfrm>
            <a:off x="494395" y="1600201"/>
            <a:ext cx="4611004" cy="4343400"/>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7" name="Slide Number Placeholder 5"/>
          <p:cNvSpPr>
            <a:spLocks noGrp="1"/>
          </p:cNvSpPr>
          <p:nvPr>
            <p:ph type="sldNum" sz="quarter" idx="12"/>
          </p:nvPr>
        </p:nvSpPr>
        <p:spPr>
          <a:xfrm>
            <a:off x="7724117" y="6324116"/>
            <a:ext cx="990600" cy="365125"/>
          </a:xfrm>
          <a:prstGeom prst="rect">
            <a:avLst/>
          </a:prstGeom>
        </p:spPr>
        <p:txBody>
          <a:bodyPr/>
          <a:lstStyle>
            <a:lvl1pPr>
              <a:defRPr sz="1000">
                <a:solidFill>
                  <a:srgbClr val="FFFFFF"/>
                </a:solidFill>
                <a:latin typeface="Arial"/>
                <a:cs typeface="Arial"/>
              </a:defRPr>
            </a:lvl1p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24756316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a typeface="ＭＳ Ｐゴシック" pitchFamily="34" charset="-128"/>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black"/>
                </a:solidFill>
                <a:latin typeface="Arial" charset="0"/>
                <a:ea typeface="ＭＳ Ｐゴシック" pitchFamily="34" charset="-128"/>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fld id="{B8DC222A-C88D-475A-9AF3-7CE3B9029479}" type="datetimeFigureOut">
              <a:rPr lang="en-GB" altLang="en-US"/>
              <a:pPr>
                <a:defRPr/>
              </a:pPr>
              <a:t>14/12/2017</a:t>
            </a:fld>
            <a:endParaRPr lang="en-GB" alt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51D591A5-CDAE-44C2-B030-9E14711BB7F0}" type="slidenum">
              <a:rPr lang="en-GB" altLang="en-US"/>
              <a:pPr>
                <a:defRPr/>
              </a:pPr>
              <a:t>‹#›</a:t>
            </a:fld>
            <a:endParaRPr lang="en-GB" altLang="en-US"/>
          </a:p>
        </p:txBody>
      </p:sp>
    </p:spTree>
    <p:extLst>
      <p:ext uri="{BB962C8B-B14F-4D97-AF65-F5344CB8AC3E}">
        <p14:creationId xmlns:p14="http://schemas.microsoft.com/office/powerpoint/2010/main" val="663967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5954A52E-DE54-4718-B236-8954025A2AAC}"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A6CBCF7-0C2E-43A6-84B1-8C79CD16A6D2}"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130702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1108E632-697E-491D-A895-59948340B0C6}" type="datetimeFigureOut">
              <a:rPr lang="en-GB" altLang="en-US">
                <a:solidFill>
                  <a:prstClr val="white"/>
                </a:solidFill>
              </a:rPr>
              <a:pPr>
                <a:defRPr/>
              </a:pPr>
              <a:t>14/12/2017</a:t>
            </a:fld>
            <a:endParaRPr lang="en-GB" alt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8" name="Slide Number Placeholder 5"/>
          <p:cNvSpPr>
            <a:spLocks noGrp="1"/>
          </p:cNvSpPr>
          <p:nvPr>
            <p:ph type="sldNum" sz="quarter" idx="12"/>
          </p:nvPr>
        </p:nvSpPr>
        <p:spPr/>
        <p:txBody>
          <a:bodyPr/>
          <a:lstStyle>
            <a:lvl1pPr>
              <a:defRPr smtClean="0"/>
            </a:lvl1pPr>
          </a:lstStyle>
          <a:p>
            <a:pPr>
              <a:defRPr/>
            </a:pPr>
            <a:fld id="{6F1F467A-6B2D-423C-AF8F-C08BC8429EBF}"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3164964158"/>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smtClean="0"/>
            </a:lvl1pPr>
          </a:lstStyle>
          <a:p>
            <a:pPr>
              <a:defRPr/>
            </a:pPr>
            <a:fld id="{F8C5746B-30CB-4E4E-89C5-3BBCE8F116EB}" type="datetimeFigureOut">
              <a:rPr lang="en-GB" altLang="en-US">
                <a:solidFill>
                  <a:prstClr val="white"/>
                </a:solidFill>
              </a:rPr>
              <a:pPr>
                <a:defRPr/>
              </a:pPr>
              <a:t>14/12/2017</a:t>
            </a:fld>
            <a:endParaRPr lang="en-GB" alt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F461FED-3F3D-4872-96D8-14ADEA933D9C}"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1003185981"/>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fld id="{77AE4EA4-E523-44C2-9F94-C04768669365}" type="datetimeFigureOut">
              <a:rPr lang="en-GB" altLang="en-US">
                <a:solidFill>
                  <a:prstClr val="black"/>
                </a:solidFill>
              </a:rPr>
              <a:pPr>
                <a:defRPr/>
              </a:pPr>
              <a:t>14/12/2017</a:t>
            </a:fld>
            <a:endParaRPr lang="en-GB" alt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24AA3646-F340-4220-83B0-4E8C06B7B3F7}"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471800752"/>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D77904B1-84E4-4BC8-B82E-1F6661C2AF73}" type="datetimeFigureOut">
              <a:rPr lang="en-GB" altLang="en-US">
                <a:solidFill>
                  <a:prstClr val="white"/>
                </a:solidFill>
              </a:rPr>
              <a:pPr>
                <a:defRPr/>
              </a:pPr>
              <a:t>14/12/2017</a:t>
            </a:fld>
            <a:endParaRPr lang="en-GB" alt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07DE3A3-BDAF-4812-89A9-4484BF7BBC24}"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299692934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F9F48E5-BE70-4417-B119-7072A1AAE2E6}" type="datetimeFigureOut">
              <a:rPr lang="en-GB" altLang="en-US">
                <a:solidFill>
                  <a:prstClr val="black"/>
                </a:solidFill>
              </a:rPr>
              <a:pPr>
                <a:defRPr/>
              </a:pPr>
              <a:t>14/12/2017</a:t>
            </a:fld>
            <a:endParaRPr lang="en-GB" alt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C8D4FD02-EE2A-44A6-8D2F-10BA5EAE8F05}"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87758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704421-E0E0-4B9A-AC1C-C2774117E4AB}" type="datetimeFigureOut">
              <a:rPr lang="en-GB" smtClean="0">
                <a:solidFill>
                  <a:prstClr val="white"/>
                </a:solidFill>
              </a:rPr>
              <a:pPr/>
              <a:t>14/12/2017</a:t>
            </a:fld>
            <a:endParaRPr lang="en-GB">
              <a:solidFill>
                <a:prstClr val="white"/>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50E54B3E-0143-4937-9AAB-EBBFB1A6333D}" type="slidenum">
              <a:rPr lang="en-GB" smtClean="0">
                <a:solidFill>
                  <a:prstClr val="white"/>
                </a:solidFill>
              </a:rPr>
              <a:pPr/>
              <a:t>‹#›</a:t>
            </a:fld>
            <a:endParaRPr lang="en-GB">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00922239"/>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fld id="{3E424BB9-E84C-4FDE-B2C9-789B6C504DAE}" type="datetimeFigureOut">
              <a:rPr lang="en-GB" altLang="en-US">
                <a:solidFill>
                  <a:prstClr val="black"/>
                </a:solidFill>
              </a:rPr>
              <a:pPr>
                <a:defRPr/>
              </a:pPr>
              <a:t>14/12/2017</a:t>
            </a:fld>
            <a:endParaRPr lang="en-GB" alt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321F9B1C-FA05-4DAD-9DFE-4A97DE571EA2}"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3806053485"/>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pitchFamily="34" charset="0"/>
              <a:ea typeface="ＭＳ Ｐゴシック" pitchFamily="34" charset="-128"/>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white"/>
              </a:solidFill>
              <a:latin typeface="Arial" charset="0"/>
              <a:ea typeface="ＭＳ Ｐゴシック" pitchFamily="34" charset="-128"/>
            </a:endParaRPr>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lvl1pPr>
          </a:lstStyle>
          <a:p>
            <a:pPr>
              <a:defRPr/>
            </a:pPr>
            <a:fld id="{DEAE8A8F-06BA-4D35-9905-BB41B94FFBB9}" type="datetimeFigureOut">
              <a:rPr lang="en-GB" altLang="en-US">
                <a:solidFill>
                  <a:prstClr val="white"/>
                </a:solidFill>
              </a:rPr>
              <a:pPr>
                <a:defRPr/>
              </a:pPr>
              <a:t>14/12/2017</a:t>
            </a:fld>
            <a:endParaRPr lang="en-GB" alt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a:solidFill>
                <a:prstClr val="white"/>
              </a:solidFill>
            </a:endParaRPr>
          </a:p>
        </p:txBody>
      </p:sp>
      <p:sp>
        <p:nvSpPr>
          <p:cNvPr id="13" name="Slide Number Placeholder 6"/>
          <p:cNvSpPr>
            <a:spLocks noGrp="1"/>
          </p:cNvSpPr>
          <p:nvPr>
            <p:ph type="sldNum" sz="quarter" idx="12"/>
          </p:nvPr>
        </p:nvSpPr>
        <p:spPr/>
        <p:txBody>
          <a:bodyPr/>
          <a:lstStyle>
            <a:lvl1pPr>
              <a:defRPr smtClean="0"/>
            </a:lvl1pPr>
          </a:lstStyle>
          <a:p>
            <a:pPr>
              <a:defRPr/>
            </a:pPr>
            <a:fld id="{78DA86BD-2641-480D-B4AE-2B1283FB568A}"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701559015"/>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58DF2F5-D435-422A-B2F5-8746515C946B}"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7769C80-0BC5-4819-9F84-0344025F1976}"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2950742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BF07E45-7B4F-4A58-938D-67AAEEFED449}"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D4303AD-54E1-4CAF-A6D0-33E503ACA040}"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4547101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a typeface="ＭＳ Ｐゴシック" pitchFamily="34" charset="-128"/>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black"/>
                </a:solidFill>
                <a:latin typeface="Arial" charset="0"/>
                <a:ea typeface="ＭＳ Ｐゴシック" pitchFamily="34" charset="-128"/>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fld id="{B8DC222A-C88D-475A-9AF3-7CE3B9029479}" type="datetimeFigureOut">
              <a:rPr lang="en-GB" altLang="en-US"/>
              <a:pPr>
                <a:defRPr/>
              </a:pPr>
              <a:t>14/12/2017</a:t>
            </a:fld>
            <a:endParaRPr lang="en-GB" alt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51D591A5-CDAE-44C2-B030-9E14711BB7F0}" type="slidenum">
              <a:rPr lang="en-GB" altLang="en-US"/>
              <a:pPr>
                <a:defRPr/>
              </a:pPr>
              <a:t>‹#›</a:t>
            </a:fld>
            <a:endParaRPr lang="en-GB" altLang="en-US"/>
          </a:p>
        </p:txBody>
      </p:sp>
    </p:spTree>
    <p:extLst>
      <p:ext uri="{BB962C8B-B14F-4D97-AF65-F5344CB8AC3E}">
        <p14:creationId xmlns:p14="http://schemas.microsoft.com/office/powerpoint/2010/main" val="40777631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5954A52E-DE54-4718-B236-8954025A2AAC}"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A6CBCF7-0C2E-43A6-84B1-8C79CD16A6D2}"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8319740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1108E632-697E-491D-A895-59948340B0C6}" type="datetimeFigureOut">
              <a:rPr lang="en-GB" altLang="en-US">
                <a:solidFill>
                  <a:prstClr val="white"/>
                </a:solidFill>
              </a:rPr>
              <a:pPr>
                <a:defRPr/>
              </a:pPr>
              <a:t>14/12/2017</a:t>
            </a:fld>
            <a:endParaRPr lang="en-GB" alt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8" name="Slide Number Placeholder 5"/>
          <p:cNvSpPr>
            <a:spLocks noGrp="1"/>
          </p:cNvSpPr>
          <p:nvPr>
            <p:ph type="sldNum" sz="quarter" idx="12"/>
          </p:nvPr>
        </p:nvSpPr>
        <p:spPr/>
        <p:txBody>
          <a:bodyPr/>
          <a:lstStyle>
            <a:lvl1pPr>
              <a:defRPr smtClean="0"/>
            </a:lvl1pPr>
          </a:lstStyle>
          <a:p>
            <a:pPr>
              <a:defRPr/>
            </a:pPr>
            <a:fld id="{6F1F467A-6B2D-423C-AF8F-C08BC8429EBF}"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3144695919"/>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smtClean="0"/>
            </a:lvl1pPr>
          </a:lstStyle>
          <a:p>
            <a:pPr>
              <a:defRPr/>
            </a:pPr>
            <a:fld id="{F8C5746B-30CB-4E4E-89C5-3BBCE8F116EB}" type="datetimeFigureOut">
              <a:rPr lang="en-GB" altLang="en-US">
                <a:solidFill>
                  <a:prstClr val="white"/>
                </a:solidFill>
              </a:rPr>
              <a:pPr>
                <a:defRPr/>
              </a:pPr>
              <a:t>14/12/2017</a:t>
            </a:fld>
            <a:endParaRPr lang="en-GB" alt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F461FED-3F3D-4872-96D8-14ADEA933D9C}"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687695120"/>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fld id="{77AE4EA4-E523-44C2-9F94-C04768669365}" type="datetimeFigureOut">
              <a:rPr lang="en-GB" altLang="en-US">
                <a:solidFill>
                  <a:prstClr val="black"/>
                </a:solidFill>
              </a:rPr>
              <a:pPr>
                <a:defRPr/>
              </a:pPr>
              <a:t>14/12/2017</a:t>
            </a:fld>
            <a:endParaRPr lang="en-GB" alt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24AA3646-F340-4220-83B0-4E8C06B7B3F7}"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2385422248"/>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D77904B1-84E4-4BC8-B82E-1F6661C2AF73}" type="datetimeFigureOut">
              <a:rPr lang="en-GB" altLang="en-US">
                <a:solidFill>
                  <a:prstClr val="white"/>
                </a:solidFill>
              </a:rPr>
              <a:pPr>
                <a:defRPr/>
              </a:pPr>
              <a:t>14/12/2017</a:t>
            </a:fld>
            <a:endParaRPr lang="en-GB" alt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07DE3A3-BDAF-4812-89A9-4484BF7BBC24}"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111735096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4421-E0E0-4B9A-AC1C-C2774117E4AB}" type="datetimeFigureOut">
              <a:rPr lang="en-GB" smtClean="0">
                <a:solidFill>
                  <a:prstClr val="black"/>
                </a:solidFill>
              </a:rPr>
              <a:pPr/>
              <a:t>14/12/2017</a:t>
            </a:fld>
            <a:endParaRPr lang="en-GB">
              <a:solidFill>
                <a:prstClr val="black"/>
              </a:solidFill>
            </a:endParaRPr>
          </a:p>
        </p:txBody>
      </p:sp>
      <p:sp>
        <p:nvSpPr>
          <p:cNvPr id="3" name="Footer Placeholder 2"/>
          <p:cNvSpPr>
            <a:spLocks noGrp="1"/>
          </p:cNvSpPr>
          <p:nvPr>
            <p:ph type="ftr" sz="quarter" idx="11"/>
          </p:nvPr>
        </p:nvSpPr>
        <p:spPr/>
        <p:txBody>
          <a:bodyPr/>
          <a:lstStyle/>
          <a:p>
            <a:endParaRPr lang="en-GB">
              <a:solidFill>
                <a:prstClr val="black"/>
              </a:solidFill>
            </a:endParaRPr>
          </a:p>
        </p:txBody>
      </p:sp>
      <p:sp>
        <p:nvSpPr>
          <p:cNvPr id="4" name="Slide Number Placeholder 3"/>
          <p:cNvSpPr>
            <a:spLocks noGrp="1"/>
          </p:cNvSpPr>
          <p:nvPr>
            <p:ph type="sldNum" sz="quarter" idx="12"/>
          </p:nvPr>
        </p:nvSpPr>
        <p:spPr/>
        <p:txBody>
          <a:bodyPr/>
          <a:lstStyle/>
          <a:p>
            <a:fld id="{50E54B3E-0143-4937-9AAB-EBBFB1A6333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441541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F9F48E5-BE70-4417-B119-7072A1AAE2E6}" type="datetimeFigureOut">
              <a:rPr lang="en-GB" altLang="en-US">
                <a:solidFill>
                  <a:prstClr val="black"/>
                </a:solidFill>
              </a:rPr>
              <a:pPr>
                <a:defRPr/>
              </a:pPr>
              <a:t>14/12/2017</a:t>
            </a:fld>
            <a:endParaRPr lang="en-GB" alt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C8D4FD02-EE2A-44A6-8D2F-10BA5EAE8F05}"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9269288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fld id="{3E424BB9-E84C-4FDE-B2C9-789B6C504DAE}" type="datetimeFigureOut">
              <a:rPr lang="en-GB" altLang="en-US">
                <a:solidFill>
                  <a:prstClr val="black"/>
                </a:solidFill>
              </a:rPr>
              <a:pPr>
                <a:defRPr/>
              </a:pPr>
              <a:t>14/12/2017</a:t>
            </a:fld>
            <a:endParaRPr lang="en-GB" alt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321F9B1C-FA05-4DAD-9DFE-4A97DE571EA2}"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3523379410"/>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pitchFamily="34" charset="0"/>
              <a:ea typeface="ＭＳ Ｐゴシック" pitchFamily="34" charset="-128"/>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white"/>
              </a:solidFill>
              <a:latin typeface="Arial" charset="0"/>
              <a:ea typeface="ＭＳ Ｐゴシック" pitchFamily="34" charset="-128"/>
            </a:endParaRPr>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lvl1pPr>
          </a:lstStyle>
          <a:p>
            <a:pPr>
              <a:defRPr/>
            </a:pPr>
            <a:fld id="{DEAE8A8F-06BA-4D35-9905-BB41B94FFBB9}" type="datetimeFigureOut">
              <a:rPr lang="en-GB" altLang="en-US">
                <a:solidFill>
                  <a:prstClr val="white"/>
                </a:solidFill>
              </a:rPr>
              <a:pPr>
                <a:defRPr/>
              </a:pPr>
              <a:t>14/12/2017</a:t>
            </a:fld>
            <a:endParaRPr lang="en-GB" alt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a:solidFill>
                <a:prstClr val="white"/>
              </a:solidFill>
            </a:endParaRPr>
          </a:p>
        </p:txBody>
      </p:sp>
      <p:sp>
        <p:nvSpPr>
          <p:cNvPr id="13" name="Slide Number Placeholder 6"/>
          <p:cNvSpPr>
            <a:spLocks noGrp="1"/>
          </p:cNvSpPr>
          <p:nvPr>
            <p:ph type="sldNum" sz="quarter" idx="12"/>
          </p:nvPr>
        </p:nvSpPr>
        <p:spPr/>
        <p:txBody>
          <a:bodyPr/>
          <a:lstStyle>
            <a:lvl1pPr>
              <a:defRPr smtClean="0"/>
            </a:lvl1pPr>
          </a:lstStyle>
          <a:p>
            <a:pPr>
              <a:defRPr/>
            </a:pPr>
            <a:fld id="{78DA86BD-2641-480D-B4AE-2B1283FB568A}"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1455953253"/>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58DF2F5-D435-422A-B2F5-8746515C946B}"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7769C80-0BC5-4819-9F84-0344025F1976}"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34397414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BF07E45-7B4F-4A58-938D-67AAEEFED449}"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D4303AD-54E1-4CAF-A6D0-33E503ACA040}"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7962240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a typeface="ＭＳ Ｐゴシック" pitchFamily="34" charset="-128"/>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black"/>
                </a:solidFill>
                <a:latin typeface="Arial" charset="0"/>
                <a:ea typeface="ＭＳ Ｐゴシック" pitchFamily="34" charset="-128"/>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fld id="{B8DC222A-C88D-475A-9AF3-7CE3B9029479}" type="datetimeFigureOut">
              <a:rPr lang="en-GB" altLang="en-US"/>
              <a:pPr>
                <a:defRPr/>
              </a:pPr>
              <a:t>14/12/2017</a:t>
            </a:fld>
            <a:endParaRPr lang="en-GB" alt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51D591A5-CDAE-44C2-B030-9E14711BB7F0}" type="slidenum">
              <a:rPr lang="en-GB" altLang="en-US"/>
              <a:pPr>
                <a:defRPr/>
              </a:pPr>
              <a:t>‹#›</a:t>
            </a:fld>
            <a:endParaRPr lang="en-GB" altLang="en-US"/>
          </a:p>
        </p:txBody>
      </p:sp>
    </p:spTree>
    <p:extLst>
      <p:ext uri="{BB962C8B-B14F-4D97-AF65-F5344CB8AC3E}">
        <p14:creationId xmlns:p14="http://schemas.microsoft.com/office/powerpoint/2010/main" val="6809978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5954A52E-DE54-4718-B236-8954025A2AAC}"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A6CBCF7-0C2E-43A6-84B1-8C79CD16A6D2}"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3807252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1108E632-697E-491D-A895-59948340B0C6}" type="datetimeFigureOut">
              <a:rPr lang="en-GB" altLang="en-US">
                <a:solidFill>
                  <a:prstClr val="white"/>
                </a:solidFill>
              </a:rPr>
              <a:pPr>
                <a:defRPr/>
              </a:pPr>
              <a:t>14/12/2017</a:t>
            </a:fld>
            <a:endParaRPr lang="en-GB" alt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8" name="Slide Number Placeholder 5"/>
          <p:cNvSpPr>
            <a:spLocks noGrp="1"/>
          </p:cNvSpPr>
          <p:nvPr>
            <p:ph type="sldNum" sz="quarter" idx="12"/>
          </p:nvPr>
        </p:nvSpPr>
        <p:spPr/>
        <p:txBody>
          <a:bodyPr/>
          <a:lstStyle>
            <a:lvl1pPr>
              <a:defRPr smtClean="0"/>
            </a:lvl1pPr>
          </a:lstStyle>
          <a:p>
            <a:pPr>
              <a:defRPr/>
            </a:pPr>
            <a:fld id="{6F1F467A-6B2D-423C-AF8F-C08BC8429EBF}"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823776808"/>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smtClean="0"/>
            </a:lvl1pPr>
          </a:lstStyle>
          <a:p>
            <a:pPr>
              <a:defRPr/>
            </a:pPr>
            <a:fld id="{F8C5746B-30CB-4E4E-89C5-3BBCE8F116EB}" type="datetimeFigureOut">
              <a:rPr lang="en-GB" altLang="en-US">
                <a:solidFill>
                  <a:prstClr val="white"/>
                </a:solidFill>
              </a:rPr>
              <a:pPr>
                <a:defRPr/>
              </a:pPr>
              <a:t>14/12/2017</a:t>
            </a:fld>
            <a:endParaRPr lang="en-GB" alt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F461FED-3F3D-4872-96D8-14ADEA933D9C}"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2142110739"/>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fld id="{77AE4EA4-E523-44C2-9F94-C04768669365}" type="datetimeFigureOut">
              <a:rPr lang="en-GB" altLang="en-US">
                <a:solidFill>
                  <a:prstClr val="black"/>
                </a:solidFill>
              </a:rPr>
              <a:pPr>
                <a:defRPr/>
              </a:pPr>
              <a:t>14/12/2017</a:t>
            </a:fld>
            <a:endParaRPr lang="en-GB" alt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24AA3646-F340-4220-83B0-4E8C06B7B3F7}"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78672886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CC704421-E0E0-4B9A-AC1C-C2774117E4AB}" type="datetimeFigureOut">
              <a:rPr lang="en-GB" smtClean="0">
                <a:solidFill>
                  <a:prstClr val="black"/>
                </a:solidFill>
              </a:rPr>
              <a:pPr/>
              <a:t>14/12/2017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50E54B3E-0143-4937-9AAB-EBBFB1A6333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86187917"/>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D77904B1-84E4-4BC8-B82E-1F6661C2AF73}" type="datetimeFigureOut">
              <a:rPr lang="en-GB" altLang="en-US">
                <a:solidFill>
                  <a:prstClr val="white"/>
                </a:solidFill>
              </a:rPr>
              <a:pPr>
                <a:defRPr/>
              </a:pPr>
              <a:t>14/12/2017</a:t>
            </a:fld>
            <a:endParaRPr lang="en-GB" alt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07DE3A3-BDAF-4812-89A9-4484BF7BBC24}"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1085920832"/>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F9F48E5-BE70-4417-B119-7072A1AAE2E6}" type="datetimeFigureOut">
              <a:rPr lang="en-GB" altLang="en-US">
                <a:solidFill>
                  <a:prstClr val="black"/>
                </a:solidFill>
              </a:rPr>
              <a:pPr>
                <a:defRPr/>
              </a:pPr>
              <a:t>14/12/2017</a:t>
            </a:fld>
            <a:endParaRPr lang="en-GB" alt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C8D4FD02-EE2A-44A6-8D2F-10BA5EAE8F05}"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42915647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fld id="{3E424BB9-E84C-4FDE-B2C9-789B6C504DAE}" type="datetimeFigureOut">
              <a:rPr lang="en-GB" altLang="en-US">
                <a:solidFill>
                  <a:prstClr val="black"/>
                </a:solidFill>
              </a:rPr>
              <a:pPr>
                <a:defRPr/>
              </a:pPr>
              <a:t>14/12/2017</a:t>
            </a:fld>
            <a:endParaRPr lang="en-GB" alt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321F9B1C-FA05-4DAD-9DFE-4A97DE571EA2}"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999726139"/>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pitchFamily="34" charset="0"/>
              <a:ea typeface="ＭＳ Ｐゴシック" pitchFamily="34" charset="-128"/>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white"/>
              </a:solidFill>
              <a:latin typeface="Arial" charset="0"/>
              <a:ea typeface="ＭＳ Ｐゴシック" pitchFamily="34" charset="-128"/>
            </a:endParaRPr>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lvl1pPr>
          </a:lstStyle>
          <a:p>
            <a:pPr>
              <a:defRPr/>
            </a:pPr>
            <a:fld id="{DEAE8A8F-06BA-4D35-9905-BB41B94FFBB9}" type="datetimeFigureOut">
              <a:rPr lang="en-GB" altLang="en-US">
                <a:solidFill>
                  <a:prstClr val="white"/>
                </a:solidFill>
              </a:rPr>
              <a:pPr>
                <a:defRPr/>
              </a:pPr>
              <a:t>14/12/2017</a:t>
            </a:fld>
            <a:endParaRPr lang="en-GB" alt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a:solidFill>
                <a:prstClr val="white"/>
              </a:solidFill>
            </a:endParaRPr>
          </a:p>
        </p:txBody>
      </p:sp>
      <p:sp>
        <p:nvSpPr>
          <p:cNvPr id="13" name="Slide Number Placeholder 6"/>
          <p:cNvSpPr>
            <a:spLocks noGrp="1"/>
          </p:cNvSpPr>
          <p:nvPr>
            <p:ph type="sldNum" sz="quarter" idx="12"/>
          </p:nvPr>
        </p:nvSpPr>
        <p:spPr/>
        <p:txBody>
          <a:bodyPr/>
          <a:lstStyle>
            <a:lvl1pPr>
              <a:defRPr smtClean="0"/>
            </a:lvl1pPr>
          </a:lstStyle>
          <a:p>
            <a:pPr>
              <a:defRPr/>
            </a:pPr>
            <a:fld id="{78DA86BD-2641-480D-B4AE-2B1283FB568A}"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652362908"/>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58DF2F5-D435-422A-B2F5-8746515C946B}"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7769C80-0BC5-4819-9F84-0344025F1976}"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5834110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BF07E45-7B4F-4A58-938D-67AAEEFED449}"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D4303AD-54E1-4CAF-A6D0-33E503ACA040}"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1875702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a typeface="ＭＳ Ｐゴシック" pitchFamily="34" charset="-128"/>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black"/>
                </a:solidFill>
                <a:latin typeface="Arial" charset="0"/>
                <a:ea typeface="ＭＳ Ｐゴシック" pitchFamily="34" charset="-128"/>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fld id="{B8DC222A-C88D-475A-9AF3-7CE3B9029479}" type="datetimeFigureOut">
              <a:rPr lang="en-GB" altLang="en-US"/>
              <a:pPr>
                <a:defRPr/>
              </a:pPr>
              <a:t>14/12/2017</a:t>
            </a:fld>
            <a:endParaRPr lang="en-GB" alt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51D591A5-CDAE-44C2-B030-9E14711BB7F0}" type="slidenum">
              <a:rPr lang="en-GB" altLang="en-US"/>
              <a:pPr>
                <a:defRPr/>
              </a:pPr>
              <a:t>‹#›</a:t>
            </a:fld>
            <a:endParaRPr lang="en-GB" altLang="en-US"/>
          </a:p>
        </p:txBody>
      </p:sp>
    </p:spTree>
    <p:extLst>
      <p:ext uri="{BB962C8B-B14F-4D97-AF65-F5344CB8AC3E}">
        <p14:creationId xmlns:p14="http://schemas.microsoft.com/office/powerpoint/2010/main" val="33852924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5954A52E-DE54-4718-B236-8954025A2AAC}"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A6CBCF7-0C2E-43A6-84B1-8C79CD16A6D2}"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38167273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1108E632-697E-491D-A895-59948340B0C6}" type="datetimeFigureOut">
              <a:rPr lang="en-GB" altLang="en-US">
                <a:solidFill>
                  <a:prstClr val="white"/>
                </a:solidFill>
              </a:rPr>
              <a:pPr>
                <a:defRPr/>
              </a:pPr>
              <a:t>14/12/2017</a:t>
            </a:fld>
            <a:endParaRPr lang="en-GB" alt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8" name="Slide Number Placeholder 5"/>
          <p:cNvSpPr>
            <a:spLocks noGrp="1"/>
          </p:cNvSpPr>
          <p:nvPr>
            <p:ph type="sldNum" sz="quarter" idx="12"/>
          </p:nvPr>
        </p:nvSpPr>
        <p:spPr/>
        <p:txBody>
          <a:bodyPr/>
          <a:lstStyle>
            <a:lvl1pPr>
              <a:defRPr smtClean="0"/>
            </a:lvl1pPr>
          </a:lstStyle>
          <a:p>
            <a:pPr>
              <a:defRPr/>
            </a:pPr>
            <a:fld id="{6F1F467A-6B2D-423C-AF8F-C08BC8429EBF}"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3852951625"/>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smtClean="0"/>
            </a:lvl1pPr>
          </a:lstStyle>
          <a:p>
            <a:pPr>
              <a:defRPr/>
            </a:pPr>
            <a:fld id="{F8C5746B-30CB-4E4E-89C5-3BBCE8F116EB}" type="datetimeFigureOut">
              <a:rPr lang="en-GB" altLang="en-US">
                <a:solidFill>
                  <a:prstClr val="white"/>
                </a:solidFill>
              </a:rPr>
              <a:pPr>
                <a:defRPr/>
              </a:pPr>
              <a:t>14/12/2017</a:t>
            </a:fld>
            <a:endParaRPr lang="en-GB" alt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2F461FED-3F3D-4872-96D8-14ADEA933D9C}"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121825990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C704421-E0E0-4B9A-AC1C-C2774117E4AB}" type="datetimeFigureOut">
              <a:rPr lang="en-GB" smtClean="0">
                <a:solidFill>
                  <a:prstClr val="white"/>
                </a:solidFill>
              </a:rPr>
              <a:pPr/>
              <a:t>14/12/2017</a:t>
            </a:fld>
            <a:endParaRPr lang="en-GB">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0E54B3E-0143-4937-9AAB-EBBFB1A6333D}" type="slidenum">
              <a:rPr lang="en-GB" smtClean="0">
                <a:solidFill>
                  <a:prstClr val="white"/>
                </a:solidFill>
              </a:rPr>
              <a:pPr/>
              <a:t>‹#›</a:t>
            </a:fld>
            <a:endParaRPr lang="en-GB">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3890473423"/>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fld id="{77AE4EA4-E523-44C2-9F94-C04768669365}" type="datetimeFigureOut">
              <a:rPr lang="en-GB" altLang="en-US">
                <a:solidFill>
                  <a:prstClr val="black"/>
                </a:solidFill>
              </a:rPr>
              <a:pPr>
                <a:defRPr/>
              </a:pPr>
              <a:t>14/12/2017</a:t>
            </a:fld>
            <a:endParaRPr lang="en-GB" alt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24AA3646-F340-4220-83B0-4E8C06B7B3F7}"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959582384"/>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D77904B1-84E4-4BC8-B82E-1F6661C2AF73}" type="datetimeFigureOut">
              <a:rPr lang="en-GB" altLang="en-US">
                <a:solidFill>
                  <a:prstClr val="white"/>
                </a:solidFill>
              </a:rPr>
              <a:pPr>
                <a:defRPr/>
              </a:pPr>
              <a:t>14/12/2017</a:t>
            </a:fld>
            <a:endParaRPr lang="en-GB" alt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07DE3A3-BDAF-4812-89A9-4484BF7BBC24}"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3697132218"/>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F9F48E5-BE70-4417-B119-7072A1AAE2E6}" type="datetimeFigureOut">
              <a:rPr lang="en-GB" altLang="en-US">
                <a:solidFill>
                  <a:prstClr val="black"/>
                </a:solidFill>
              </a:rPr>
              <a:pPr>
                <a:defRPr/>
              </a:pPr>
              <a:t>14/12/2017</a:t>
            </a:fld>
            <a:endParaRPr lang="en-GB" alt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C8D4FD02-EE2A-44A6-8D2F-10BA5EAE8F05}"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8459256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fld id="{3E424BB9-E84C-4FDE-B2C9-789B6C504DAE}" type="datetimeFigureOut">
              <a:rPr lang="en-GB" altLang="en-US">
                <a:solidFill>
                  <a:prstClr val="black"/>
                </a:solidFill>
              </a:rPr>
              <a:pPr>
                <a:defRPr/>
              </a:pPr>
              <a:t>14/12/2017</a:t>
            </a:fld>
            <a:endParaRPr lang="en-GB" alt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321F9B1C-FA05-4DAD-9DFE-4A97DE571EA2}"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1383286852"/>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pitchFamily="34" charset="0"/>
              <a:ea typeface="ＭＳ Ｐゴシック" pitchFamily="34" charset="-128"/>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white"/>
              </a:solidFill>
              <a:latin typeface="Arial" charset="0"/>
              <a:ea typeface="ＭＳ Ｐゴシック" pitchFamily="34" charset="-128"/>
            </a:endParaRPr>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lvl1pPr>
          </a:lstStyle>
          <a:p>
            <a:pPr>
              <a:defRPr/>
            </a:pPr>
            <a:fld id="{DEAE8A8F-06BA-4D35-9905-BB41B94FFBB9}" type="datetimeFigureOut">
              <a:rPr lang="en-GB" altLang="en-US">
                <a:solidFill>
                  <a:prstClr val="white"/>
                </a:solidFill>
              </a:rPr>
              <a:pPr>
                <a:defRPr/>
              </a:pPr>
              <a:t>14/12/2017</a:t>
            </a:fld>
            <a:endParaRPr lang="en-GB" alt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a:solidFill>
                <a:prstClr val="white"/>
              </a:solidFill>
            </a:endParaRPr>
          </a:p>
        </p:txBody>
      </p:sp>
      <p:sp>
        <p:nvSpPr>
          <p:cNvPr id="13" name="Slide Number Placeholder 6"/>
          <p:cNvSpPr>
            <a:spLocks noGrp="1"/>
          </p:cNvSpPr>
          <p:nvPr>
            <p:ph type="sldNum" sz="quarter" idx="12"/>
          </p:nvPr>
        </p:nvSpPr>
        <p:spPr/>
        <p:txBody>
          <a:bodyPr/>
          <a:lstStyle>
            <a:lvl1pPr>
              <a:defRPr smtClean="0"/>
            </a:lvl1pPr>
          </a:lstStyle>
          <a:p>
            <a:pPr>
              <a:defRPr/>
            </a:pPr>
            <a:fld id="{78DA86BD-2641-480D-B4AE-2B1283FB568A}"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211404082"/>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58DF2F5-D435-422A-B2F5-8746515C946B}"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7769C80-0BC5-4819-9F84-0344025F1976}"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40572096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BF07E45-7B4F-4A58-938D-67AAEEFED449}"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D4303AD-54E1-4CAF-A6D0-33E503ACA040}"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3160060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a typeface="ＭＳ Ｐゴシック" pitchFamily="34" charset="-128"/>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black"/>
                </a:solidFill>
                <a:latin typeface="Arial" charset="0"/>
                <a:ea typeface="ＭＳ Ｐゴシック" pitchFamily="34" charset="-128"/>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smtClean="0">
                <a:solidFill>
                  <a:srgbClr val="FFFFFF"/>
                </a:solidFill>
              </a:defRPr>
            </a:lvl1pPr>
          </a:lstStyle>
          <a:p>
            <a:pPr>
              <a:defRPr/>
            </a:pPr>
            <a:fld id="{B8DC222A-C88D-475A-9AF3-7CE3B9029479}" type="datetimeFigureOut">
              <a:rPr lang="en-GB" altLang="en-US"/>
              <a:pPr>
                <a:defRPr/>
              </a:pPr>
              <a:t>14/12/2017</a:t>
            </a:fld>
            <a:endParaRPr lang="en-GB" alt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51D591A5-CDAE-44C2-B030-9E14711BB7F0}" type="slidenum">
              <a:rPr lang="en-GB" altLang="en-US"/>
              <a:pPr>
                <a:defRPr/>
              </a:pPr>
              <a:t>‹#›</a:t>
            </a:fld>
            <a:endParaRPr lang="en-GB" altLang="en-US"/>
          </a:p>
        </p:txBody>
      </p:sp>
    </p:spTree>
    <p:extLst>
      <p:ext uri="{BB962C8B-B14F-4D97-AF65-F5344CB8AC3E}">
        <p14:creationId xmlns:p14="http://schemas.microsoft.com/office/powerpoint/2010/main" val="22019055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5954A52E-DE54-4718-B236-8954025A2AAC}" type="datetimeFigureOut">
              <a:rPr lang="en-GB" altLang="en-US">
                <a:solidFill>
                  <a:prstClr val="black"/>
                </a:solidFill>
              </a:rPr>
              <a:pPr>
                <a:defRPr/>
              </a:pPr>
              <a:t>14/12/2017</a:t>
            </a:fld>
            <a:endParaRPr lang="en-GB" alt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8A6CBCF7-0C2E-43A6-84B1-8C79CD16A6D2}" type="slidenum">
              <a:rPr lang="en-GB" altLang="en-US">
                <a:solidFill>
                  <a:prstClr val="black"/>
                </a:solidFill>
              </a:rPr>
              <a:pPr>
                <a:defRPr/>
              </a:pPr>
              <a:t>‹#›</a:t>
            </a:fld>
            <a:endParaRPr lang="en-GB" altLang="en-US">
              <a:solidFill>
                <a:prstClr val="black"/>
              </a:solidFill>
            </a:endParaRPr>
          </a:p>
        </p:txBody>
      </p:sp>
    </p:spTree>
    <p:extLst>
      <p:ext uri="{BB962C8B-B14F-4D97-AF65-F5344CB8AC3E}">
        <p14:creationId xmlns:p14="http://schemas.microsoft.com/office/powerpoint/2010/main" val="473086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5400" dir="5400000" rotWithShape="0">
              <a:srgbClr val="808080">
                <a:alpha val="45998"/>
              </a:srgbClr>
            </a:outerShdw>
          </a:effectLst>
        </p:spPr>
        <p:txBody>
          <a:bodyPr anchor="ctr"/>
          <a:lstStyle/>
          <a:p>
            <a:pPr fontAlgn="base">
              <a:spcBef>
                <a:spcPct val="0"/>
              </a:spcBef>
              <a:spcAft>
                <a:spcPct val="0"/>
              </a:spcAft>
              <a:defRPr/>
            </a:pPr>
            <a:endParaRPr lang="en-US">
              <a:solidFill>
                <a:prstClr val="white"/>
              </a:solidFill>
              <a:ea typeface="ＭＳ Ｐゴシック" pitchFamily="34" charset="-128"/>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smtClean="0"/>
            </a:lvl1pPr>
          </a:lstStyle>
          <a:p>
            <a:pPr>
              <a:defRPr/>
            </a:pPr>
            <a:fld id="{1108E632-697E-491D-A895-59948340B0C6}" type="datetimeFigureOut">
              <a:rPr lang="en-GB" altLang="en-US">
                <a:solidFill>
                  <a:prstClr val="white"/>
                </a:solidFill>
              </a:rPr>
              <a:pPr>
                <a:defRPr/>
              </a:pPr>
              <a:t>14/12/2017</a:t>
            </a:fld>
            <a:endParaRPr lang="en-GB" alt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GB">
              <a:solidFill>
                <a:prstClr val="white"/>
              </a:solidFill>
            </a:endParaRPr>
          </a:p>
        </p:txBody>
      </p:sp>
      <p:sp>
        <p:nvSpPr>
          <p:cNvPr id="8" name="Slide Number Placeholder 5"/>
          <p:cNvSpPr>
            <a:spLocks noGrp="1"/>
          </p:cNvSpPr>
          <p:nvPr>
            <p:ph type="sldNum" sz="quarter" idx="12"/>
          </p:nvPr>
        </p:nvSpPr>
        <p:spPr/>
        <p:txBody>
          <a:bodyPr/>
          <a:lstStyle>
            <a:lvl1pPr>
              <a:defRPr smtClean="0"/>
            </a:lvl1pPr>
          </a:lstStyle>
          <a:p>
            <a:pPr>
              <a:defRPr/>
            </a:pPr>
            <a:fld id="{6F1F467A-6B2D-423C-AF8F-C08BC8429EBF}" type="slidenum">
              <a:rPr lang="en-GB" altLang="en-US">
                <a:solidFill>
                  <a:prstClr val="white"/>
                </a:solidFill>
              </a:rPr>
              <a:pPr>
                <a:defRPr/>
              </a:pPr>
              <a:t>‹#›</a:t>
            </a:fld>
            <a:endParaRPr lang="en-GB" altLang="en-US">
              <a:solidFill>
                <a:prstClr val="white"/>
              </a:solidFill>
            </a:endParaRPr>
          </a:p>
        </p:txBody>
      </p:sp>
    </p:spTree>
    <p:extLst>
      <p:ext uri="{BB962C8B-B14F-4D97-AF65-F5344CB8AC3E}">
        <p14:creationId xmlns:p14="http://schemas.microsoft.com/office/powerpoint/2010/main" val="411397523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1.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0.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C704421-E0E0-4B9A-AC1C-C2774117E4AB}" type="datetimeFigureOut">
              <a:rPr lang="en-GB" smtClean="0">
                <a:solidFill>
                  <a:prstClr val="black"/>
                </a:solidFill>
              </a:rPr>
              <a:pPr/>
              <a:t>14/12/2017</a:t>
            </a:fld>
            <a:endParaRPr lang="en-GB">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0E54B3E-0143-4937-9AAB-EBBFB1A6333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639137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a typeface="ＭＳ Ｐゴシック" pitchFamily="34" charset="-128"/>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black"/>
              </a:solidFill>
              <a:latin typeface="Arial" charset="0"/>
              <a:ea typeface="ＭＳ Ｐゴシック" pitchFamily="34" charset="-128"/>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smtClean="0">
                <a:latin typeface="Arial" pitchFamily="34" charset="0"/>
              </a:defRPr>
            </a:lvl1pPr>
          </a:lstStyle>
          <a:p>
            <a:pPr fontAlgn="base">
              <a:spcBef>
                <a:spcPct val="0"/>
              </a:spcBef>
              <a:spcAft>
                <a:spcPct val="0"/>
              </a:spcAft>
              <a:defRPr/>
            </a:pPr>
            <a:fld id="{45C5E5B4-E47B-4E84-B5FA-9726D61AE8B0}" type="datetimeFigureOut">
              <a:rPr lang="en-GB" altLang="en-US">
                <a:solidFill>
                  <a:prstClr val="black"/>
                </a:solidFill>
                <a:ea typeface="ＭＳ Ｐゴシック" pitchFamily="34" charset="-128"/>
              </a:rPr>
              <a:pPr fontAlgn="base">
                <a:spcBef>
                  <a:spcPct val="0"/>
                </a:spcBef>
                <a:spcAft>
                  <a:spcPct val="0"/>
                </a:spcAft>
                <a:defRPr/>
              </a:pPr>
              <a:t>14/12/2017</a:t>
            </a:fld>
            <a:endParaRPr lang="en-GB" altLang="en-US">
              <a:solidFill>
                <a:prstClr val="black"/>
              </a:solidFill>
              <a:ea typeface="ＭＳ Ｐゴシック" pitchFamily="34" charset="-128"/>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ea typeface="ＭＳ Ｐゴシック" pitchFamily="34" charset="-128"/>
                <a:cs typeface="+mn-cs"/>
              </a:defRPr>
            </a:lvl1pPr>
            <a:extLst/>
          </a:lstStyle>
          <a:p>
            <a:pPr fontAlgn="base">
              <a:spcBef>
                <a:spcPct val="0"/>
              </a:spcBef>
              <a:spcAft>
                <a:spcPct val="0"/>
              </a:spcAft>
              <a:defRPr/>
            </a:pPr>
            <a:endParaRPr lang="en-GB">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smtClean="0">
                <a:latin typeface="Arial" pitchFamily="34" charset="0"/>
              </a:defRPr>
            </a:lvl1pPr>
          </a:lstStyle>
          <a:p>
            <a:pPr fontAlgn="base">
              <a:spcBef>
                <a:spcPct val="0"/>
              </a:spcBef>
              <a:spcAft>
                <a:spcPct val="0"/>
              </a:spcAft>
              <a:defRPr/>
            </a:pPr>
            <a:fld id="{32DB7904-0E74-4D7F-8EEA-9CFB357B3904}" type="slidenum">
              <a:rPr lang="en-GB" altLang="en-US">
                <a:solidFill>
                  <a:prstClr val="black"/>
                </a:solidFill>
                <a:ea typeface="ＭＳ Ｐゴシック" pitchFamily="34" charset="-128"/>
              </a:rPr>
              <a:pPr fontAlgn="base">
                <a:spcBef>
                  <a:spcPct val="0"/>
                </a:spcBef>
                <a:spcAft>
                  <a:spcPct val="0"/>
                </a:spcAft>
                <a:defRPr/>
              </a:pPr>
              <a:t>‹#›</a:t>
            </a:fld>
            <a:endParaRPr lang="en-GB" altLang="en-US">
              <a:solidFill>
                <a:prstClr val="black"/>
              </a:solidFill>
              <a:ea typeface="ＭＳ Ｐゴシック" pitchFamily="34" charset="-128"/>
            </a:endParaRPr>
          </a:p>
        </p:txBody>
      </p:sp>
    </p:spTree>
    <p:extLst>
      <p:ext uri="{BB962C8B-B14F-4D97-AF65-F5344CB8AC3E}">
        <p14:creationId xmlns:p14="http://schemas.microsoft.com/office/powerpoint/2010/main" val="92826453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2pPr>
      <a:lvl3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3pPr>
      <a:lvl4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4pPr>
      <a:lvl5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5pPr>
      <a:lvl6pPr marL="457200" algn="l" rtl="0" fontAlgn="base">
        <a:spcBef>
          <a:spcPct val="0"/>
        </a:spcBef>
        <a:spcAft>
          <a:spcPct val="0"/>
        </a:spcAft>
        <a:defRPr sz="4100" b="1">
          <a:solidFill>
            <a:schemeClr val="tx2"/>
          </a:solidFill>
          <a:latin typeface="Lucida Sans Unicode" charset="0"/>
          <a:ea typeface="ＭＳ Ｐゴシック" charset="0"/>
        </a:defRPr>
      </a:lvl6pPr>
      <a:lvl7pPr marL="914400" algn="l" rtl="0" fontAlgn="base">
        <a:spcBef>
          <a:spcPct val="0"/>
        </a:spcBef>
        <a:spcAft>
          <a:spcPct val="0"/>
        </a:spcAft>
        <a:defRPr sz="4100" b="1">
          <a:solidFill>
            <a:schemeClr val="tx2"/>
          </a:solidFill>
          <a:latin typeface="Lucida Sans Unicode" charset="0"/>
          <a:ea typeface="ＭＳ Ｐゴシック" charset="0"/>
        </a:defRPr>
      </a:lvl7pPr>
      <a:lvl8pPr marL="1371600" algn="l" rtl="0" fontAlgn="base">
        <a:spcBef>
          <a:spcPct val="0"/>
        </a:spcBef>
        <a:spcAft>
          <a:spcPct val="0"/>
        </a:spcAft>
        <a:defRPr sz="4100" b="1">
          <a:solidFill>
            <a:schemeClr val="tx2"/>
          </a:solidFill>
          <a:latin typeface="Lucida Sans Unicode" charset="0"/>
          <a:ea typeface="ＭＳ Ｐゴシック" charset="0"/>
        </a:defRPr>
      </a:lvl8pPr>
      <a:lvl9pPr marL="1828800" algn="l" rtl="0" fontAlgn="base">
        <a:spcBef>
          <a:spcPct val="0"/>
        </a:spcBef>
        <a:spcAft>
          <a:spcPct val="0"/>
        </a:spcAft>
        <a:defRPr sz="4100" b="1">
          <a:solidFill>
            <a:schemeClr val="tx2"/>
          </a:solidFill>
          <a:latin typeface="Lucida Sans Unicode" charset="0"/>
          <a:ea typeface="ＭＳ Ｐゴシック"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charset="0"/>
          <a:cs typeface="ＭＳ Ｐゴシック"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7364CF8-8133-1C44-B383-133A2A1C39B5}" type="datetimeFigureOut">
              <a:rPr lang="en-US" smtClean="0">
                <a:solidFill>
                  <a:prstClr val="black">
                    <a:tint val="75000"/>
                  </a:prstClr>
                </a:solidFill>
              </a:rPr>
              <a:pPr defTabSz="457200"/>
              <a:t>12/14/2017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9DA9FDD-BCDA-E44A-875C-FF506A1C818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5378327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E112987-D0DA-4BB1-8020-78B291DFC042}"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856EAB2-213C-4662-8BEB-47C99BFE97A6}" type="datetimeFigureOut">
              <a:rPr lang="en-GB" smtClean="0"/>
              <a:t>14/12/2017</a:t>
            </a:fld>
            <a:endParaRPr lang="en-GB"/>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GB"/>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011B5D3F-FA1E-4B8D-AB10-AB94F4F451C6}" type="datetimeFigureOut">
              <a:rPr lang="en-GB" smtClean="0">
                <a:solidFill>
                  <a:srgbClr val="FFFFFF">
                    <a:shade val="50000"/>
                  </a:srgbClr>
                </a:solidFill>
              </a:rPr>
              <a:pPr/>
              <a:t>14/12/2017</a:t>
            </a:fld>
            <a:endParaRPr lang="en-GB">
              <a:solidFill>
                <a:srgbClr val="FFFFFF">
                  <a:shade val="50000"/>
                </a:srgbClr>
              </a:solidFill>
            </a:endParaRPr>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GB">
              <a:solidFill>
                <a:srgbClr val="FFFFFF">
                  <a:shade val="50000"/>
                </a:srgbClr>
              </a:solidFill>
            </a:endParaRPr>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8006748D-60AB-4C87-9698-B6B13BBF8979}" type="slidenum">
              <a:rPr lang="en-GB" smtClean="0">
                <a:solidFill>
                  <a:srgbClr val="FFFFFF">
                    <a:shade val="50000"/>
                  </a:srgbClr>
                </a:solidFill>
              </a:rPr>
              <a:pPr/>
              <a:t>‹#›</a:t>
            </a:fld>
            <a:endParaRPr lang="en-GB">
              <a:solidFill>
                <a:srgbClr val="FFFFFF">
                  <a:shade val="50000"/>
                </a:srgbClr>
              </a:solidFill>
            </a:endParaRPr>
          </a:p>
        </p:txBody>
      </p:sp>
    </p:spTree>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dirty="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pic>
        <p:nvPicPr>
          <p:cNvPr id="7" name="Picture 6" descr="Peace Triangle.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95756" y="5837692"/>
            <a:ext cx="923031" cy="740894"/>
          </a:xfrm>
          <a:prstGeom prst="rect">
            <a:avLst/>
          </a:prstGeom>
        </p:spPr>
      </p:pic>
      <p:sp>
        <p:nvSpPr>
          <p:cNvPr id="8" name="Footer Placeholder 4"/>
          <p:cNvSpPr txBox="1">
            <a:spLocks/>
          </p:cNvSpPr>
          <p:nvPr userDrawn="1"/>
        </p:nvSpPr>
        <p:spPr>
          <a:xfrm>
            <a:off x="1256632" y="6275668"/>
            <a:ext cx="3848767"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solidFill>
                <a:latin typeface="Arial"/>
                <a:cs typeface="Arial"/>
              </a:rPr>
              <a:t>©Jean Best D1020</a:t>
            </a:r>
          </a:p>
        </p:txBody>
      </p:sp>
      <p:sp>
        <p:nvSpPr>
          <p:cNvPr id="9" name="Slide Number Placeholder 5"/>
          <p:cNvSpPr>
            <a:spLocks noGrp="1"/>
          </p:cNvSpPr>
          <p:nvPr>
            <p:ph type="sldNum" sz="quarter" idx="4"/>
          </p:nvPr>
        </p:nvSpPr>
        <p:spPr>
          <a:xfrm>
            <a:off x="7724117" y="6330548"/>
            <a:ext cx="990600" cy="319493"/>
          </a:xfrm>
          <a:prstGeom prst="rect">
            <a:avLst/>
          </a:prstGeom>
        </p:spPr>
        <p:txBody>
          <a:bodyPr/>
          <a:lstStyle>
            <a:lvl1pPr algn="r">
              <a:defRPr sz="1000">
                <a:solidFill>
                  <a:srgbClr val="FFFFFF"/>
                </a:solidFill>
                <a:latin typeface="Arial"/>
                <a:cs typeface="Arial"/>
              </a:defRPr>
            </a:lvl1pPr>
          </a:lstStyle>
          <a:p>
            <a:fld id="{687D7A59-36E2-48B9-B146-C1E59501F63F}" type="slidenum">
              <a:rPr lang="en-US" smtClean="0"/>
              <a:pPr/>
              <a:t>‹#›</a:t>
            </a:fld>
            <a:endParaRPr lang="en-US" dirty="0"/>
          </a:p>
        </p:txBody>
      </p:sp>
    </p:spTree>
    <p:extLst>
      <p:ext uri="{BB962C8B-B14F-4D97-AF65-F5344CB8AC3E}">
        <p14:creationId xmlns:p14="http://schemas.microsoft.com/office/powerpoint/2010/main" val="411737515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Lst>
  <p:hf hdr="0" ftr="0"/>
  <p:txStyles>
    <p:titleStyle>
      <a:lvl1pPr algn="l" defTabSz="914400" rtl="0" eaLnBrk="1" latinLnBrk="0" hangingPunct="1">
        <a:spcBef>
          <a:spcPct val="0"/>
        </a:spcBef>
        <a:buNone/>
        <a:defRPr sz="4600" kern="1200">
          <a:solidFill>
            <a:schemeClr val="accent1"/>
          </a:solidFill>
          <a:latin typeface="Century Schoolbook"/>
          <a:ea typeface="+mj-ea"/>
          <a:cs typeface="Century Schoolbook"/>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Arial"/>
          <a:ea typeface="+mn-ea"/>
          <a:cs typeface="Arial"/>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Arial"/>
          <a:ea typeface="+mn-ea"/>
          <a:cs typeface="Arial"/>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Arial"/>
          <a:ea typeface="+mn-ea"/>
          <a:cs typeface="Arial"/>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Arial"/>
          <a:ea typeface="+mn-ea"/>
          <a:cs typeface="Arial"/>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Arial"/>
          <a:ea typeface="+mn-ea"/>
          <a:cs typeface="Arial"/>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a typeface="ＭＳ Ｐゴシック" pitchFamily="34" charset="-128"/>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black"/>
              </a:solidFill>
              <a:latin typeface="Arial" charset="0"/>
              <a:ea typeface="ＭＳ Ｐゴシック" pitchFamily="34" charset="-128"/>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smtClean="0">
                <a:latin typeface="Arial" pitchFamily="34" charset="0"/>
              </a:defRPr>
            </a:lvl1pPr>
          </a:lstStyle>
          <a:p>
            <a:pPr fontAlgn="base">
              <a:spcBef>
                <a:spcPct val="0"/>
              </a:spcBef>
              <a:spcAft>
                <a:spcPct val="0"/>
              </a:spcAft>
              <a:defRPr/>
            </a:pPr>
            <a:fld id="{45C5E5B4-E47B-4E84-B5FA-9726D61AE8B0}" type="datetimeFigureOut">
              <a:rPr lang="en-GB" altLang="en-US">
                <a:solidFill>
                  <a:prstClr val="black"/>
                </a:solidFill>
                <a:ea typeface="ＭＳ Ｐゴシック" pitchFamily="34" charset="-128"/>
              </a:rPr>
              <a:pPr fontAlgn="base">
                <a:spcBef>
                  <a:spcPct val="0"/>
                </a:spcBef>
                <a:spcAft>
                  <a:spcPct val="0"/>
                </a:spcAft>
                <a:defRPr/>
              </a:pPr>
              <a:t>14/12/2017</a:t>
            </a:fld>
            <a:endParaRPr lang="en-GB" altLang="en-US">
              <a:solidFill>
                <a:prstClr val="black"/>
              </a:solidFill>
              <a:ea typeface="ＭＳ Ｐゴシック" pitchFamily="34" charset="-128"/>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ea typeface="ＭＳ Ｐゴシック" pitchFamily="34" charset="-128"/>
                <a:cs typeface="+mn-cs"/>
              </a:defRPr>
            </a:lvl1pPr>
            <a:extLst/>
          </a:lstStyle>
          <a:p>
            <a:pPr fontAlgn="base">
              <a:spcBef>
                <a:spcPct val="0"/>
              </a:spcBef>
              <a:spcAft>
                <a:spcPct val="0"/>
              </a:spcAft>
              <a:defRPr/>
            </a:pPr>
            <a:endParaRPr lang="en-GB">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smtClean="0">
                <a:latin typeface="Arial" pitchFamily="34" charset="0"/>
              </a:defRPr>
            </a:lvl1pPr>
          </a:lstStyle>
          <a:p>
            <a:pPr fontAlgn="base">
              <a:spcBef>
                <a:spcPct val="0"/>
              </a:spcBef>
              <a:spcAft>
                <a:spcPct val="0"/>
              </a:spcAft>
              <a:defRPr/>
            </a:pPr>
            <a:fld id="{32DB7904-0E74-4D7F-8EEA-9CFB357B3904}" type="slidenum">
              <a:rPr lang="en-GB" altLang="en-US">
                <a:solidFill>
                  <a:prstClr val="black"/>
                </a:solidFill>
                <a:ea typeface="ＭＳ Ｐゴシック" pitchFamily="34" charset="-128"/>
              </a:rPr>
              <a:pPr fontAlgn="base">
                <a:spcBef>
                  <a:spcPct val="0"/>
                </a:spcBef>
                <a:spcAft>
                  <a:spcPct val="0"/>
                </a:spcAft>
                <a:defRPr/>
              </a:pPr>
              <a:t>‹#›</a:t>
            </a:fld>
            <a:endParaRPr lang="en-GB" altLang="en-US">
              <a:solidFill>
                <a:prstClr val="black"/>
              </a:solidFill>
              <a:ea typeface="ＭＳ Ｐゴシック" pitchFamily="34" charset="-128"/>
            </a:endParaRPr>
          </a:p>
        </p:txBody>
      </p:sp>
    </p:spTree>
    <p:extLst>
      <p:ext uri="{BB962C8B-B14F-4D97-AF65-F5344CB8AC3E}">
        <p14:creationId xmlns:p14="http://schemas.microsoft.com/office/powerpoint/2010/main" val="169784936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2pPr>
      <a:lvl3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3pPr>
      <a:lvl4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4pPr>
      <a:lvl5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5pPr>
      <a:lvl6pPr marL="457200" algn="l" rtl="0" fontAlgn="base">
        <a:spcBef>
          <a:spcPct val="0"/>
        </a:spcBef>
        <a:spcAft>
          <a:spcPct val="0"/>
        </a:spcAft>
        <a:defRPr sz="4100" b="1">
          <a:solidFill>
            <a:schemeClr val="tx2"/>
          </a:solidFill>
          <a:latin typeface="Lucida Sans Unicode" charset="0"/>
          <a:ea typeface="ＭＳ Ｐゴシック" charset="0"/>
        </a:defRPr>
      </a:lvl6pPr>
      <a:lvl7pPr marL="914400" algn="l" rtl="0" fontAlgn="base">
        <a:spcBef>
          <a:spcPct val="0"/>
        </a:spcBef>
        <a:spcAft>
          <a:spcPct val="0"/>
        </a:spcAft>
        <a:defRPr sz="4100" b="1">
          <a:solidFill>
            <a:schemeClr val="tx2"/>
          </a:solidFill>
          <a:latin typeface="Lucida Sans Unicode" charset="0"/>
          <a:ea typeface="ＭＳ Ｐゴシック" charset="0"/>
        </a:defRPr>
      </a:lvl7pPr>
      <a:lvl8pPr marL="1371600" algn="l" rtl="0" fontAlgn="base">
        <a:spcBef>
          <a:spcPct val="0"/>
        </a:spcBef>
        <a:spcAft>
          <a:spcPct val="0"/>
        </a:spcAft>
        <a:defRPr sz="4100" b="1">
          <a:solidFill>
            <a:schemeClr val="tx2"/>
          </a:solidFill>
          <a:latin typeface="Lucida Sans Unicode" charset="0"/>
          <a:ea typeface="ＭＳ Ｐゴシック" charset="0"/>
        </a:defRPr>
      </a:lvl8pPr>
      <a:lvl9pPr marL="1828800" algn="l" rtl="0" fontAlgn="base">
        <a:spcBef>
          <a:spcPct val="0"/>
        </a:spcBef>
        <a:spcAft>
          <a:spcPct val="0"/>
        </a:spcAft>
        <a:defRPr sz="4100" b="1">
          <a:solidFill>
            <a:schemeClr val="tx2"/>
          </a:solidFill>
          <a:latin typeface="Lucida Sans Unicode" charset="0"/>
          <a:ea typeface="ＭＳ Ｐゴシック"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charset="0"/>
          <a:cs typeface="ＭＳ Ｐゴシック"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a typeface="ＭＳ Ｐゴシック" pitchFamily="34" charset="-128"/>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black"/>
              </a:solidFill>
              <a:latin typeface="Arial" charset="0"/>
              <a:ea typeface="ＭＳ Ｐゴシック" pitchFamily="34" charset="-128"/>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smtClean="0">
                <a:latin typeface="Arial" pitchFamily="34" charset="0"/>
              </a:defRPr>
            </a:lvl1pPr>
          </a:lstStyle>
          <a:p>
            <a:pPr fontAlgn="base">
              <a:spcBef>
                <a:spcPct val="0"/>
              </a:spcBef>
              <a:spcAft>
                <a:spcPct val="0"/>
              </a:spcAft>
              <a:defRPr/>
            </a:pPr>
            <a:fld id="{45C5E5B4-E47B-4E84-B5FA-9726D61AE8B0}" type="datetimeFigureOut">
              <a:rPr lang="en-GB" altLang="en-US">
                <a:solidFill>
                  <a:prstClr val="black"/>
                </a:solidFill>
                <a:ea typeface="ＭＳ Ｐゴシック" pitchFamily="34" charset="-128"/>
              </a:rPr>
              <a:pPr fontAlgn="base">
                <a:spcBef>
                  <a:spcPct val="0"/>
                </a:spcBef>
                <a:spcAft>
                  <a:spcPct val="0"/>
                </a:spcAft>
                <a:defRPr/>
              </a:pPr>
              <a:t>14/12/2017</a:t>
            </a:fld>
            <a:endParaRPr lang="en-GB" altLang="en-US">
              <a:solidFill>
                <a:prstClr val="black"/>
              </a:solidFill>
              <a:ea typeface="ＭＳ Ｐゴシック" pitchFamily="34" charset="-128"/>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ea typeface="ＭＳ Ｐゴシック" pitchFamily="34" charset="-128"/>
                <a:cs typeface="+mn-cs"/>
              </a:defRPr>
            </a:lvl1pPr>
            <a:extLst/>
          </a:lstStyle>
          <a:p>
            <a:pPr fontAlgn="base">
              <a:spcBef>
                <a:spcPct val="0"/>
              </a:spcBef>
              <a:spcAft>
                <a:spcPct val="0"/>
              </a:spcAft>
              <a:defRPr/>
            </a:pPr>
            <a:endParaRPr lang="en-GB">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smtClean="0">
                <a:latin typeface="Arial" pitchFamily="34" charset="0"/>
              </a:defRPr>
            </a:lvl1pPr>
          </a:lstStyle>
          <a:p>
            <a:pPr fontAlgn="base">
              <a:spcBef>
                <a:spcPct val="0"/>
              </a:spcBef>
              <a:spcAft>
                <a:spcPct val="0"/>
              </a:spcAft>
              <a:defRPr/>
            </a:pPr>
            <a:fld id="{32DB7904-0E74-4D7F-8EEA-9CFB357B3904}" type="slidenum">
              <a:rPr lang="en-GB" altLang="en-US">
                <a:solidFill>
                  <a:prstClr val="black"/>
                </a:solidFill>
                <a:ea typeface="ＭＳ Ｐゴシック" pitchFamily="34" charset="-128"/>
              </a:rPr>
              <a:pPr fontAlgn="base">
                <a:spcBef>
                  <a:spcPct val="0"/>
                </a:spcBef>
                <a:spcAft>
                  <a:spcPct val="0"/>
                </a:spcAft>
                <a:defRPr/>
              </a:pPr>
              <a:t>‹#›</a:t>
            </a:fld>
            <a:endParaRPr lang="en-GB" altLang="en-US">
              <a:solidFill>
                <a:prstClr val="black"/>
              </a:solidFill>
              <a:ea typeface="ＭＳ Ｐゴシック" pitchFamily="34" charset="-128"/>
            </a:endParaRPr>
          </a:p>
        </p:txBody>
      </p:sp>
    </p:spTree>
    <p:extLst>
      <p:ext uri="{BB962C8B-B14F-4D97-AF65-F5344CB8AC3E}">
        <p14:creationId xmlns:p14="http://schemas.microsoft.com/office/powerpoint/2010/main" val="384559600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2pPr>
      <a:lvl3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3pPr>
      <a:lvl4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4pPr>
      <a:lvl5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5pPr>
      <a:lvl6pPr marL="457200" algn="l" rtl="0" fontAlgn="base">
        <a:spcBef>
          <a:spcPct val="0"/>
        </a:spcBef>
        <a:spcAft>
          <a:spcPct val="0"/>
        </a:spcAft>
        <a:defRPr sz="4100" b="1">
          <a:solidFill>
            <a:schemeClr val="tx2"/>
          </a:solidFill>
          <a:latin typeface="Lucida Sans Unicode" charset="0"/>
          <a:ea typeface="ＭＳ Ｐゴシック" charset="0"/>
        </a:defRPr>
      </a:lvl6pPr>
      <a:lvl7pPr marL="914400" algn="l" rtl="0" fontAlgn="base">
        <a:spcBef>
          <a:spcPct val="0"/>
        </a:spcBef>
        <a:spcAft>
          <a:spcPct val="0"/>
        </a:spcAft>
        <a:defRPr sz="4100" b="1">
          <a:solidFill>
            <a:schemeClr val="tx2"/>
          </a:solidFill>
          <a:latin typeface="Lucida Sans Unicode" charset="0"/>
          <a:ea typeface="ＭＳ Ｐゴシック" charset="0"/>
        </a:defRPr>
      </a:lvl7pPr>
      <a:lvl8pPr marL="1371600" algn="l" rtl="0" fontAlgn="base">
        <a:spcBef>
          <a:spcPct val="0"/>
        </a:spcBef>
        <a:spcAft>
          <a:spcPct val="0"/>
        </a:spcAft>
        <a:defRPr sz="4100" b="1">
          <a:solidFill>
            <a:schemeClr val="tx2"/>
          </a:solidFill>
          <a:latin typeface="Lucida Sans Unicode" charset="0"/>
          <a:ea typeface="ＭＳ Ｐゴシック" charset="0"/>
        </a:defRPr>
      </a:lvl8pPr>
      <a:lvl9pPr marL="1828800" algn="l" rtl="0" fontAlgn="base">
        <a:spcBef>
          <a:spcPct val="0"/>
        </a:spcBef>
        <a:spcAft>
          <a:spcPct val="0"/>
        </a:spcAft>
        <a:defRPr sz="4100" b="1">
          <a:solidFill>
            <a:schemeClr val="tx2"/>
          </a:solidFill>
          <a:latin typeface="Lucida Sans Unicode" charset="0"/>
          <a:ea typeface="ＭＳ Ｐゴシック"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charset="0"/>
          <a:cs typeface="ＭＳ Ｐゴシック"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a typeface="ＭＳ Ｐゴシック" pitchFamily="34" charset="-128"/>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black"/>
              </a:solidFill>
              <a:latin typeface="Arial" charset="0"/>
              <a:ea typeface="ＭＳ Ｐゴシック" pitchFamily="34" charset="-128"/>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smtClean="0">
                <a:latin typeface="Arial" pitchFamily="34" charset="0"/>
              </a:defRPr>
            </a:lvl1pPr>
          </a:lstStyle>
          <a:p>
            <a:pPr fontAlgn="base">
              <a:spcBef>
                <a:spcPct val="0"/>
              </a:spcBef>
              <a:spcAft>
                <a:spcPct val="0"/>
              </a:spcAft>
              <a:defRPr/>
            </a:pPr>
            <a:fld id="{45C5E5B4-E47B-4E84-B5FA-9726D61AE8B0}" type="datetimeFigureOut">
              <a:rPr lang="en-GB" altLang="en-US">
                <a:solidFill>
                  <a:prstClr val="black"/>
                </a:solidFill>
                <a:ea typeface="ＭＳ Ｐゴシック" pitchFamily="34" charset="-128"/>
              </a:rPr>
              <a:pPr fontAlgn="base">
                <a:spcBef>
                  <a:spcPct val="0"/>
                </a:spcBef>
                <a:spcAft>
                  <a:spcPct val="0"/>
                </a:spcAft>
                <a:defRPr/>
              </a:pPr>
              <a:t>14/12/2017</a:t>
            </a:fld>
            <a:endParaRPr lang="en-GB" altLang="en-US">
              <a:solidFill>
                <a:prstClr val="black"/>
              </a:solidFill>
              <a:ea typeface="ＭＳ Ｐゴシック" pitchFamily="34" charset="-128"/>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ea typeface="ＭＳ Ｐゴシック" pitchFamily="34" charset="-128"/>
                <a:cs typeface="+mn-cs"/>
              </a:defRPr>
            </a:lvl1pPr>
            <a:extLst/>
          </a:lstStyle>
          <a:p>
            <a:pPr fontAlgn="base">
              <a:spcBef>
                <a:spcPct val="0"/>
              </a:spcBef>
              <a:spcAft>
                <a:spcPct val="0"/>
              </a:spcAft>
              <a:defRPr/>
            </a:pPr>
            <a:endParaRPr lang="en-GB">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smtClean="0">
                <a:latin typeface="Arial" pitchFamily="34" charset="0"/>
              </a:defRPr>
            </a:lvl1pPr>
          </a:lstStyle>
          <a:p>
            <a:pPr fontAlgn="base">
              <a:spcBef>
                <a:spcPct val="0"/>
              </a:spcBef>
              <a:spcAft>
                <a:spcPct val="0"/>
              </a:spcAft>
              <a:defRPr/>
            </a:pPr>
            <a:fld id="{32DB7904-0E74-4D7F-8EEA-9CFB357B3904}" type="slidenum">
              <a:rPr lang="en-GB" altLang="en-US">
                <a:solidFill>
                  <a:prstClr val="black"/>
                </a:solidFill>
                <a:ea typeface="ＭＳ Ｐゴシック" pitchFamily="34" charset="-128"/>
              </a:rPr>
              <a:pPr fontAlgn="base">
                <a:spcBef>
                  <a:spcPct val="0"/>
                </a:spcBef>
                <a:spcAft>
                  <a:spcPct val="0"/>
                </a:spcAft>
                <a:defRPr/>
              </a:pPr>
              <a:t>‹#›</a:t>
            </a:fld>
            <a:endParaRPr lang="en-GB" altLang="en-US">
              <a:solidFill>
                <a:prstClr val="black"/>
              </a:solidFill>
              <a:ea typeface="ＭＳ Ｐゴシック" pitchFamily="34" charset="-128"/>
            </a:endParaRPr>
          </a:p>
        </p:txBody>
      </p:sp>
    </p:spTree>
    <p:extLst>
      <p:ext uri="{BB962C8B-B14F-4D97-AF65-F5344CB8AC3E}">
        <p14:creationId xmlns:p14="http://schemas.microsoft.com/office/powerpoint/2010/main" val="374547152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2pPr>
      <a:lvl3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3pPr>
      <a:lvl4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4pPr>
      <a:lvl5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5pPr>
      <a:lvl6pPr marL="457200" algn="l" rtl="0" fontAlgn="base">
        <a:spcBef>
          <a:spcPct val="0"/>
        </a:spcBef>
        <a:spcAft>
          <a:spcPct val="0"/>
        </a:spcAft>
        <a:defRPr sz="4100" b="1">
          <a:solidFill>
            <a:schemeClr val="tx2"/>
          </a:solidFill>
          <a:latin typeface="Lucida Sans Unicode" charset="0"/>
          <a:ea typeface="ＭＳ Ｐゴシック" charset="0"/>
        </a:defRPr>
      </a:lvl6pPr>
      <a:lvl7pPr marL="914400" algn="l" rtl="0" fontAlgn="base">
        <a:spcBef>
          <a:spcPct val="0"/>
        </a:spcBef>
        <a:spcAft>
          <a:spcPct val="0"/>
        </a:spcAft>
        <a:defRPr sz="4100" b="1">
          <a:solidFill>
            <a:schemeClr val="tx2"/>
          </a:solidFill>
          <a:latin typeface="Lucida Sans Unicode" charset="0"/>
          <a:ea typeface="ＭＳ Ｐゴシック" charset="0"/>
        </a:defRPr>
      </a:lvl7pPr>
      <a:lvl8pPr marL="1371600" algn="l" rtl="0" fontAlgn="base">
        <a:spcBef>
          <a:spcPct val="0"/>
        </a:spcBef>
        <a:spcAft>
          <a:spcPct val="0"/>
        </a:spcAft>
        <a:defRPr sz="4100" b="1">
          <a:solidFill>
            <a:schemeClr val="tx2"/>
          </a:solidFill>
          <a:latin typeface="Lucida Sans Unicode" charset="0"/>
          <a:ea typeface="ＭＳ Ｐゴシック" charset="0"/>
        </a:defRPr>
      </a:lvl8pPr>
      <a:lvl9pPr marL="1828800" algn="l" rtl="0" fontAlgn="base">
        <a:spcBef>
          <a:spcPct val="0"/>
        </a:spcBef>
        <a:spcAft>
          <a:spcPct val="0"/>
        </a:spcAft>
        <a:defRPr sz="4100" b="1">
          <a:solidFill>
            <a:schemeClr val="tx2"/>
          </a:solidFill>
          <a:latin typeface="Lucida Sans Unicode" charset="0"/>
          <a:ea typeface="ＭＳ Ｐゴシック"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charset="0"/>
          <a:cs typeface="ＭＳ Ｐゴシック"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a typeface="ＭＳ Ｐゴシック" pitchFamily="34" charset="-128"/>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GB">
              <a:solidFill>
                <a:prstClr val="black"/>
              </a:solidFill>
              <a:latin typeface="Arial" charset="0"/>
              <a:ea typeface="ＭＳ Ｐゴシック" pitchFamily="34" charset="-128"/>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smtClean="0">
                <a:latin typeface="Arial" pitchFamily="34" charset="0"/>
              </a:defRPr>
            </a:lvl1pPr>
          </a:lstStyle>
          <a:p>
            <a:pPr fontAlgn="base">
              <a:spcBef>
                <a:spcPct val="0"/>
              </a:spcBef>
              <a:spcAft>
                <a:spcPct val="0"/>
              </a:spcAft>
              <a:defRPr/>
            </a:pPr>
            <a:fld id="{45C5E5B4-E47B-4E84-B5FA-9726D61AE8B0}" type="datetimeFigureOut">
              <a:rPr lang="en-GB" altLang="en-US">
                <a:solidFill>
                  <a:prstClr val="black"/>
                </a:solidFill>
                <a:ea typeface="ＭＳ Ｐゴシック" pitchFamily="34" charset="-128"/>
              </a:rPr>
              <a:pPr fontAlgn="base">
                <a:spcBef>
                  <a:spcPct val="0"/>
                </a:spcBef>
                <a:spcAft>
                  <a:spcPct val="0"/>
                </a:spcAft>
                <a:defRPr/>
              </a:pPr>
              <a:t>14/12/2017</a:t>
            </a:fld>
            <a:endParaRPr lang="en-GB" altLang="en-US">
              <a:solidFill>
                <a:prstClr val="black"/>
              </a:solidFill>
              <a:ea typeface="ＭＳ Ｐゴシック" pitchFamily="34" charset="-128"/>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ea typeface="ＭＳ Ｐゴシック" pitchFamily="34" charset="-128"/>
                <a:cs typeface="+mn-cs"/>
              </a:defRPr>
            </a:lvl1pPr>
            <a:extLst/>
          </a:lstStyle>
          <a:p>
            <a:pPr fontAlgn="base">
              <a:spcBef>
                <a:spcPct val="0"/>
              </a:spcBef>
              <a:spcAft>
                <a:spcPct val="0"/>
              </a:spcAft>
              <a:defRPr/>
            </a:pPr>
            <a:endParaRPr lang="en-GB">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smtClean="0">
                <a:latin typeface="Arial" pitchFamily="34" charset="0"/>
              </a:defRPr>
            </a:lvl1pPr>
          </a:lstStyle>
          <a:p>
            <a:pPr fontAlgn="base">
              <a:spcBef>
                <a:spcPct val="0"/>
              </a:spcBef>
              <a:spcAft>
                <a:spcPct val="0"/>
              </a:spcAft>
              <a:defRPr/>
            </a:pPr>
            <a:fld id="{32DB7904-0E74-4D7F-8EEA-9CFB357B3904}" type="slidenum">
              <a:rPr lang="en-GB" altLang="en-US">
                <a:solidFill>
                  <a:prstClr val="black"/>
                </a:solidFill>
                <a:ea typeface="ＭＳ Ｐゴシック" pitchFamily="34" charset="-128"/>
              </a:rPr>
              <a:pPr fontAlgn="base">
                <a:spcBef>
                  <a:spcPct val="0"/>
                </a:spcBef>
                <a:spcAft>
                  <a:spcPct val="0"/>
                </a:spcAft>
                <a:defRPr/>
              </a:pPr>
              <a:t>‹#›</a:t>
            </a:fld>
            <a:endParaRPr lang="en-GB" altLang="en-US">
              <a:solidFill>
                <a:prstClr val="black"/>
              </a:solidFill>
              <a:ea typeface="ＭＳ Ｐゴシック" pitchFamily="34" charset="-128"/>
            </a:endParaRPr>
          </a:p>
        </p:txBody>
      </p:sp>
    </p:spTree>
    <p:extLst>
      <p:ext uri="{BB962C8B-B14F-4D97-AF65-F5344CB8AC3E}">
        <p14:creationId xmlns:p14="http://schemas.microsoft.com/office/powerpoint/2010/main" val="256410177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2pPr>
      <a:lvl3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3pPr>
      <a:lvl4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4pPr>
      <a:lvl5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5pPr>
      <a:lvl6pPr marL="457200" algn="l" rtl="0" fontAlgn="base">
        <a:spcBef>
          <a:spcPct val="0"/>
        </a:spcBef>
        <a:spcAft>
          <a:spcPct val="0"/>
        </a:spcAft>
        <a:defRPr sz="4100" b="1">
          <a:solidFill>
            <a:schemeClr val="tx2"/>
          </a:solidFill>
          <a:latin typeface="Lucida Sans Unicode" charset="0"/>
          <a:ea typeface="ＭＳ Ｐゴシック" charset="0"/>
        </a:defRPr>
      </a:lvl6pPr>
      <a:lvl7pPr marL="914400" algn="l" rtl="0" fontAlgn="base">
        <a:spcBef>
          <a:spcPct val="0"/>
        </a:spcBef>
        <a:spcAft>
          <a:spcPct val="0"/>
        </a:spcAft>
        <a:defRPr sz="4100" b="1">
          <a:solidFill>
            <a:schemeClr val="tx2"/>
          </a:solidFill>
          <a:latin typeface="Lucida Sans Unicode" charset="0"/>
          <a:ea typeface="ＭＳ Ｐゴシック" charset="0"/>
        </a:defRPr>
      </a:lvl7pPr>
      <a:lvl8pPr marL="1371600" algn="l" rtl="0" fontAlgn="base">
        <a:spcBef>
          <a:spcPct val="0"/>
        </a:spcBef>
        <a:spcAft>
          <a:spcPct val="0"/>
        </a:spcAft>
        <a:defRPr sz="4100" b="1">
          <a:solidFill>
            <a:schemeClr val="tx2"/>
          </a:solidFill>
          <a:latin typeface="Lucida Sans Unicode" charset="0"/>
          <a:ea typeface="ＭＳ Ｐゴシック" charset="0"/>
        </a:defRPr>
      </a:lvl8pPr>
      <a:lvl9pPr marL="1828800" algn="l" rtl="0" fontAlgn="base">
        <a:spcBef>
          <a:spcPct val="0"/>
        </a:spcBef>
        <a:spcAft>
          <a:spcPct val="0"/>
        </a:spcAft>
        <a:defRPr sz="4100" b="1">
          <a:solidFill>
            <a:schemeClr val="tx2"/>
          </a:solidFill>
          <a:latin typeface="Lucida Sans Unicode" charset="0"/>
          <a:ea typeface="ＭＳ Ｐゴシック"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charset="0"/>
          <a:cs typeface="ＭＳ Ｐゴシック"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Peace Project for District 1010</a:t>
            </a:r>
          </a:p>
        </p:txBody>
      </p:sp>
      <p:sp>
        <p:nvSpPr>
          <p:cNvPr id="3" name="Subtitle 2"/>
          <p:cNvSpPr>
            <a:spLocks noGrp="1"/>
          </p:cNvSpPr>
          <p:nvPr>
            <p:ph type="subTitle" idx="1"/>
          </p:nvPr>
        </p:nvSpPr>
        <p:spPr/>
        <p:txBody>
          <a:bodyPr>
            <a:noAutofit/>
          </a:bodyPr>
          <a:lstStyle/>
          <a:p>
            <a:r>
              <a:rPr lang="en-GB" sz="3600" dirty="0"/>
              <a:t>Working together to create the next leaders of the 21</a:t>
            </a:r>
            <a:r>
              <a:rPr lang="en-GB" sz="3600" baseline="30000" dirty="0"/>
              <a:t>st</a:t>
            </a:r>
            <a:r>
              <a:rPr lang="en-GB" sz="3600" dirty="0"/>
              <a:t> Century, session 2</a:t>
            </a:r>
          </a:p>
        </p:txBody>
      </p:sp>
      <p:pic>
        <p:nvPicPr>
          <p:cNvPr id="4" name="Picture 3"/>
          <p:cNvPicPr>
            <a:picLocks noChangeAspect="1"/>
          </p:cNvPicPr>
          <p:nvPr/>
        </p:nvPicPr>
        <p:blipFill>
          <a:blip r:embed="rId3"/>
          <a:stretch>
            <a:fillRect/>
          </a:stretch>
        </p:blipFill>
        <p:spPr>
          <a:xfrm>
            <a:off x="2915816" y="260648"/>
            <a:ext cx="1577504" cy="1278487"/>
          </a:xfrm>
          <a:prstGeom prst="rect">
            <a:avLst/>
          </a:prstGeom>
        </p:spPr>
      </p:pic>
    </p:spTree>
    <p:extLst>
      <p:ext uri="{BB962C8B-B14F-4D97-AF65-F5344CB8AC3E}">
        <p14:creationId xmlns:p14="http://schemas.microsoft.com/office/powerpoint/2010/main" val="249709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eaLnBrk="1" hangingPunct="1">
              <a:lnSpc>
                <a:spcPct val="90000"/>
              </a:lnSpc>
            </a:pPr>
            <a:r>
              <a:rPr lang="en-GB" altLang="en-US">
                <a:ea typeface="ＭＳ Ｐゴシック" pitchFamily="34" charset="-128"/>
              </a:rPr>
              <a:t>I am in a group of girls and one of them doesn’t like me. She gets the others to do horrible things to me. </a:t>
            </a:r>
          </a:p>
          <a:p>
            <a:pPr eaLnBrk="1" hangingPunct="1">
              <a:lnSpc>
                <a:spcPct val="90000"/>
              </a:lnSpc>
            </a:pPr>
            <a:r>
              <a:rPr lang="en-GB" altLang="en-US">
                <a:ea typeface="ＭＳ Ｐゴシック" pitchFamily="34" charset="-128"/>
              </a:rPr>
              <a:t>I am not very sporty and don’t fit in with the others. They call me geek and other things. </a:t>
            </a:r>
          </a:p>
          <a:p>
            <a:pPr eaLnBrk="1" hangingPunct="1">
              <a:lnSpc>
                <a:spcPct val="90000"/>
              </a:lnSpc>
            </a:pPr>
            <a:r>
              <a:rPr lang="en-GB" altLang="en-US">
                <a:ea typeface="ＭＳ Ｐゴシック" pitchFamily="34" charset="-128"/>
              </a:rPr>
              <a:t>The local gang follow me home every night and push and pull me about, sometimes they punch me.</a:t>
            </a:r>
          </a:p>
        </p:txBody>
      </p:sp>
      <p:sp>
        <p:nvSpPr>
          <p:cNvPr id="18433" name="Title 2"/>
          <p:cNvSpPr>
            <a:spLocks noGrp="1"/>
          </p:cNvSpPr>
          <p:nvPr>
            <p:ph type="title"/>
          </p:nvPr>
        </p:nvSpPr>
        <p:spPr/>
        <p:txBody>
          <a:bodyPr/>
          <a:lstStyle/>
          <a:p>
            <a:pPr eaLnBrk="1" fontAlgn="auto" hangingPunct="1">
              <a:spcAft>
                <a:spcPts val="0"/>
              </a:spcAft>
              <a:defRPr/>
            </a:pPr>
            <a:r>
              <a:rPr lang="en-GB" altLang="en-US">
                <a:ea typeface="+mj-ea"/>
                <a:cs typeface="+mj-cs"/>
              </a:rPr>
              <a:t>Sample problems contd…</a:t>
            </a:r>
          </a:p>
        </p:txBody>
      </p:sp>
    </p:spTree>
    <p:extLst>
      <p:ext uri="{BB962C8B-B14F-4D97-AF65-F5344CB8AC3E}">
        <p14:creationId xmlns:p14="http://schemas.microsoft.com/office/powerpoint/2010/main" val="2098719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Purposeful Listening Skill</a:t>
            </a:r>
          </a:p>
        </p:txBody>
      </p:sp>
      <p:sp>
        <p:nvSpPr>
          <p:cNvPr id="5" name="Content Placeholder 4"/>
          <p:cNvSpPr>
            <a:spLocks noGrp="1"/>
          </p:cNvSpPr>
          <p:nvPr>
            <p:ph sz="half" idx="1"/>
          </p:nvPr>
        </p:nvSpPr>
        <p:spPr/>
        <p:txBody>
          <a:bodyPr>
            <a:normAutofit fontScale="40000" lnSpcReduction="20000"/>
          </a:bodyPr>
          <a:lstStyle/>
          <a:p>
            <a:r>
              <a:rPr lang="en-GB" sz="5900" dirty="0"/>
              <a:t>Why is listening important in resolving conflict?</a:t>
            </a:r>
          </a:p>
          <a:p>
            <a:r>
              <a:rPr lang="en-GB" sz="5900" dirty="0"/>
              <a:t>What else should we take note of when we are listening to people?</a:t>
            </a:r>
          </a:p>
          <a:p>
            <a:r>
              <a:rPr lang="en-GB" sz="5900" dirty="0"/>
              <a:t>Does the young person of the  21</a:t>
            </a:r>
            <a:r>
              <a:rPr lang="en-GB" sz="5900" baseline="30000" dirty="0"/>
              <a:t>st</a:t>
            </a:r>
            <a:r>
              <a:rPr lang="en-GB" sz="5900" dirty="0"/>
              <a:t> Century  listen well?</a:t>
            </a:r>
          </a:p>
          <a:p>
            <a:pPr marL="0" indent="0">
              <a:buNone/>
            </a:pPr>
            <a:r>
              <a:rPr lang="en-GB" dirty="0"/>
              <a:t> </a:t>
            </a:r>
          </a:p>
          <a:p>
            <a:endParaRPr lang="en-GB" dirty="0"/>
          </a:p>
        </p:txBody>
      </p:sp>
      <p:pic>
        <p:nvPicPr>
          <p:cNvPr id="1026" name="Picture 2" descr="C:\Users\Jean\AppData\Local\Microsoft\Windows\Temporary Internet Files\Content.IE5\WL87DVML\Escucha-Activa-Antonio-Painn-Blog-1[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03763" y="1988840"/>
            <a:ext cx="3657600" cy="37444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962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1551675" y="0"/>
            <a:ext cx="7581901" cy="1653988"/>
          </a:xfrm>
        </p:spPr>
        <p:txBody>
          <a:bodyPr>
            <a:normAutofit fontScale="90000"/>
          </a:bodyPr>
          <a:lstStyle/>
          <a:p>
            <a:pPr eaLnBrk="1" fontAlgn="auto" hangingPunct="1">
              <a:spcAft>
                <a:spcPts val="0"/>
              </a:spcAft>
              <a:defRPr/>
            </a:pPr>
            <a:r>
              <a:rPr lang="en-GB" altLang="en-US" dirty="0">
                <a:ea typeface="+mj-ea"/>
                <a:cs typeface="+mj-cs"/>
              </a:rPr>
              <a:t>Guide to Purposeful Listening</a:t>
            </a:r>
          </a:p>
        </p:txBody>
      </p:sp>
      <p:sp>
        <p:nvSpPr>
          <p:cNvPr id="21506" name="Content Placeholder 1"/>
          <p:cNvSpPr>
            <a:spLocks noGrp="1"/>
          </p:cNvSpPr>
          <p:nvPr>
            <p:ph idx="1"/>
          </p:nvPr>
        </p:nvSpPr>
        <p:spPr>
          <a:xfrm>
            <a:off x="779462" y="1628800"/>
            <a:ext cx="7969002" cy="4896544"/>
          </a:xfrm>
        </p:spPr>
        <p:txBody>
          <a:bodyPr>
            <a:normAutofit/>
          </a:bodyPr>
          <a:lstStyle/>
          <a:p>
            <a:pPr marL="0" indent="0" eaLnBrk="1" hangingPunct="1">
              <a:lnSpc>
                <a:spcPct val="80000"/>
              </a:lnSpc>
              <a:buNone/>
            </a:pPr>
            <a:r>
              <a:rPr lang="en-GB" altLang="en-US" sz="2800" dirty="0">
                <a:ea typeface="ＭＳ Ｐゴシック" pitchFamily="34" charset="-128"/>
              </a:rPr>
              <a:t>Leader shows the following Guide to PL</a:t>
            </a:r>
          </a:p>
          <a:p>
            <a:pPr eaLnBrk="1" hangingPunct="1">
              <a:lnSpc>
                <a:spcPct val="80000"/>
              </a:lnSpc>
              <a:buFont typeface="Arial"/>
              <a:buChar char="•"/>
            </a:pPr>
            <a:r>
              <a:rPr lang="en-GB" altLang="en-US" dirty="0">
                <a:ea typeface="ＭＳ Ｐゴシック" pitchFamily="34" charset="-128"/>
              </a:rPr>
              <a:t>As a Peace Advocate you should:</a:t>
            </a:r>
          </a:p>
          <a:p>
            <a:pPr eaLnBrk="1" hangingPunct="1">
              <a:lnSpc>
                <a:spcPct val="80000"/>
              </a:lnSpc>
              <a:buFont typeface="Wingdings" charset="2"/>
              <a:buChar char="ü"/>
            </a:pPr>
            <a:r>
              <a:rPr lang="en-GB" altLang="en-US" dirty="0">
                <a:ea typeface="ＭＳ Ｐゴシック" pitchFamily="34" charset="-128"/>
              </a:rPr>
              <a:t> </a:t>
            </a:r>
            <a:r>
              <a:rPr lang="en-GB" altLang="en-US" i="1" dirty="0">
                <a:ea typeface="ＭＳ Ｐゴシック" pitchFamily="34" charset="-128"/>
              </a:rPr>
              <a:t>listen without prejudice or pre-judgement ,(as a stranger)</a:t>
            </a:r>
          </a:p>
          <a:p>
            <a:pPr eaLnBrk="1" hangingPunct="1">
              <a:lnSpc>
                <a:spcPct val="80000"/>
              </a:lnSpc>
              <a:buFont typeface="Wingdings" charset="2"/>
              <a:buChar char="ü"/>
            </a:pPr>
            <a:r>
              <a:rPr lang="en-GB" altLang="en-US" i="1" dirty="0">
                <a:ea typeface="ＭＳ Ｐゴシック" pitchFamily="34" charset="-128"/>
              </a:rPr>
              <a:t> not show any facial expression,</a:t>
            </a:r>
          </a:p>
          <a:p>
            <a:pPr eaLnBrk="1" hangingPunct="1">
              <a:lnSpc>
                <a:spcPct val="80000"/>
              </a:lnSpc>
              <a:buFont typeface="Wingdings" charset="2"/>
              <a:buChar char="ü"/>
            </a:pPr>
            <a:r>
              <a:rPr lang="en-GB" altLang="en-US" i="1" dirty="0">
                <a:ea typeface="ＭＳ Ｐゴシック" pitchFamily="34" charset="-128"/>
              </a:rPr>
              <a:t> not interrupt,</a:t>
            </a:r>
          </a:p>
          <a:p>
            <a:pPr eaLnBrk="1" hangingPunct="1">
              <a:lnSpc>
                <a:spcPct val="80000"/>
              </a:lnSpc>
              <a:buFont typeface="Wingdings" charset="2"/>
              <a:buChar char="ü"/>
            </a:pPr>
            <a:r>
              <a:rPr lang="en-GB" altLang="en-US" i="1" dirty="0">
                <a:ea typeface="ＭＳ Ｐゴシック" pitchFamily="34" charset="-128"/>
              </a:rPr>
              <a:t> not react if the person accuses or blames,</a:t>
            </a:r>
          </a:p>
          <a:p>
            <a:pPr eaLnBrk="1" hangingPunct="1">
              <a:lnSpc>
                <a:spcPct val="80000"/>
              </a:lnSpc>
              <a:buFont typeface="Wingdings" charset="2"/>
              <a:buChar char="ü"/>
            </a:pPr>
            <a:r>
              <a:rPr lang="en-GB" altLang="en-US" i="1" dirty="0">
                <a:ea typeface="ＭＳ Ｐゴシック" pitchFamily="34" charset="-128"/>
              </a:rPr>
              <a:t> take notice of their body language and tone of voice.</a:t>
            </a:r>
          </a:p>
          <a:p>
            <a:pPr marL="0" indent="0" eaLnBrk="1" hangingPunct="1">
              <a:lnSpc>
                <a:spcPct val="80000"/>
              </a:lnSpc>
              <a:buNone/>
            </a:pPr>
            <a:endParaRPr lang="en-GB" altLang="en-US" b="1" dirty="0">
              <a:ea typeface="ＭＳ Ｐゴシック" pitchFamily="34" charset="-128"/>
            </a:endParaRPr>
          </a:p>
          <a:p>
            <a:pPr eaLnBrk="1" hangingPunct="1">
              <a:lnSpc>
                <a:spcPct val="80000"/>
              </a:lnSpc>
              <a:buFont typeface="Wingdings 3" pitchFamily="18" charset="2"/>
              <a:buNone/>
            </a:pPr>
            <a:endParaRPr lang="en-GB" altLang="en-US" b="1" dirty="0">
              <a:ea typeface="ＭＳ Ｐゴシック" pitchFamily="34" charset="-128"/>
            </a:endParaRPr>
          </a:p>
          <a:p>
            <a:pPr eaLnBrk="1" hangingPunct="1">
              <a:lnSpc>
                <a:spcPct val="80000"/>
              </a:lnSpc>
              <a:buFont typeface="Wingdings 3" pitchFamily="18" charset="2"/>
              <a:buNone/>
            </a:pPr>
            <a:endParaRPr lang="en-GB" altLang="en-US" b="1" dirty="0">
              <a:ea typeface="ＭＳ Ｐゴシック" pitchFamily="34" charset="-128"/>
            </a:endParaRPr>
          </a:p>
          <a:p>
            <a:pPr eaLnBrk="1" hangingPunct="1">
              <a:lnSpc>
                <a:spcPct val="80000"/>
              </a:lnSpc>
              <a:buFont typeface="Wingdings 3" pitchFamily="18" charset="2"/>
              <a:buNone/>
            </a:pPr>
            <a:endParaRPr lang="en-GB" altLang="en-US" dirty="0">
              <a:ea typeface="ＭＳ Ｐゴシック" pitchFamily="34" charset="-128"/>
            </a:endParaRPr>
          </a:p>
          <a:p>
            <a:pPr eaLnBrk="1" hangingPunct="1">
              <a:lnSpc>
                <a:spcPct val="80000"/>
              </a:lnSpc>
            </a:pPr>
            <a:endParaRPr lang="en-GB" altLang="en-US" dirty="0">
              <a:ea typeface="ＭＳ Ｐゴシック" pitchFamily="34" charset="-128"/>
            </a:endParaRPr>
          </a:p>
        </p:txBody>
      </p:sp>
      <p:pic>
        <p:nvPicPr>
          <p:cNvPr id="2" name="Picture 1"/>
          <p:cNvPicPr>
            <a:picLocks noChangeAspect="1"/>
          </p:cNvPicPr>
          <p:nvPr/>
        </p:nvPicPr>
        <p:blipFill>
          <a:blip r:embed="rId3"/>
          <a:stretch>
            <a:fillRect/>
          </a:stretch>
        </p:blipFill>
        <p:spPr>
          <a:xfrm>
            <a:off x="827584" y="260648"/>
            <a:ext cx="1210104" cy="980728"/>
          </a:xfrm>
          <a:prstGeom prst="rect">
            <a:avLst/>
          </a:prstGeom>
        </p:spPr>
      </p:pic>
    </p:spTree>
    <p:extLst>
      <p:ext uri="{BB962C8B-B14F-4D97-AF65-F5344CB8AC3E}">
        <p14:creationId xmlns:p14="http://schemas.microsoft.com/office/powerpoint/2010/main" val="3341737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p:txBody>
          <a:bodyPr/>
          <a:lstStyle/>
          <a:p>
            <a:pPr marL="107950" indent="0" eaLnBrk="1" hangingPunct="1">
              <a:lnSpc>
                <a:spcPct val="80000"/>
              </a:lnSpc>
              <a:buFont typeface="Wingdings 3" pitchFamily="18" charset="2"/>
              <a:buNone/>
            </a:pPr>
            <a:r>
              <a:rPr lang="en-GB" altLang="en-US">
                <a:ea typeface="ＭＳ Ｐゴシック" pitchFamily="34" charset="-128"/>
              </a:rPr>
              <a:t>1) Listen intently to speaker, full eye contact,</a:t>
            </a:r>
          </a:p>
          <a:p>
            <a:pPr marL="107950" indent="0" eaLnBrk="1" hangingPunct="1">
              <a:lnSpc>
                <a:spcPct val="80000"/>
              </a:lnSpc>
              <a:buFont typeface="Wingdings 3" pitchFamily="18" charset="2"/>
              <a:buNone/>
            </a:pPr>
            <a:r>
              <a:rPr lang="en-GB" altLang="en-US">
                <a:ea typeface="ＭＳ Ｐゴシック" pitchFamily="34" charset="-128"/>
              </a:rPr>
              <a:t>     no movement from face or body</a:t>
            </a:r>
          </a:p>
          <a:p>
            <a:pPr marL="107950" indent="0" eaLnBrk="1" hangingPunct="1">
              <a:lnSpc>
                <a:spcPct val="80000"/>
              </a:lnSpc>
              <a:buFont typeface="Wingdings 3" pitchFamily="18" charset="2"/>
              <a:buNone/>
            </a:pPr>
            <a:r>
              <a:rPr lang="en-GB" altLang="en-US">
                <a:ea typeface="ＭＳ Ｐゴシック" pitchFamily="34" charset="-128"/>
              </a:rPr>
              <a:t>2) Repeat everything you have just heard, by saying, “ What I heard you say is---”</a:t>
            </a:r>
          </a:p>
          <a:p>
            <a:pPr marL="107950" indent="0" eaLnBrk="1" hangingPunct="1">
              <a:lnSpc>
                <a:spcPct val="80000"/>
              </a:lnSpc>
              <a:buFont typeface="Wingdings 3" pitchFamily="18" charset="2"/>
              <a:buNone/>
            </a:pPr>
            <a:r>
              <a:rPr lang="en-GB" altLang="en-US">
                <a:ea typeface="ＭＳ Ｐゴシック" pitchFamily="34" charset="-128"/>
              </a:rPr>
              <a:t>3) Include phrases such as, “ I notice you seem agitated at---- how does ----- make you feel”</a:t>
            </a:r>
          </a:p>
          <a:p>
            <a:pPr marL="107950" indent="0" eaLnBrk="1" hangingPunct="1">
              <a:lnSpc>
                <a:spcPct val="80000"/>
              </a:lnSpc>
              <a:buFont typeface="Wingdings 3" pitchFamily="18" charset="2"/>
              <a:buNone/>
            </a:pPr>
            <a:r>
              <a:rPr lang="en-GB" altLang="en-US">
                <a:ea typeface="ＭＳ Ｐゴシック" pitchFamily="34" charset="-128"/>
              </a:rPr>
              <a:t>4) Ask the speaker to repeat back to you what they have heard, including your interpretation of body language and tone of voice</a:t>
            </a:r>
          </a:p>
          <a:p>
            <a:pPr marL="107950" indent="0" eaLnBrk="1" hangingPunct="1">
              <a:lnSpc>
                <a:spcPct val="80000"/>
              </a:lnSpc>
              <a:buFont typeface="Wingdings 3" pitchFamily="18" charset="2"/>
              <a:buNone/>
            </a:pPr>
            <a:r>
              <a:rPr lang="en-GB" altLang="en-US">
                <a:ea typeface="ＭＳ Ｐゴシック" pitchFamily="34" charset="-128"/>
              </a:rPr>
              <a:t>5) Repeat until speaker and listener are in   </a:t>
            </a:r>
          </a:p>
          <a:p>
            <a:pPr marL="107950" indent="0" eaLnBrk="1" hangingPunct="1">
              <a:lnSpc>
                <a:spcPct val="80000"/>
              </a:lnSpc>
              <a:buFont typeface="Wingdings 3" pitchFamily="18" charset="2"/>
              <a:buNone/>
            </a:pPr>
            <a:r>
              <a:rPr lang="en-GB" altLang="en-US">
                <a:ea typeface="ＭＳ Ｐゴシック" pitchFamily="34" charset="-128"/>
              </a:rPr>
              <a:t>     agreement.</a:t>
            </a:r>
          </a:p>
          <a:p>
            <a:pPr marL="107950" indent="0" eaLnBrk="1" hangingPunct="1">
              <a:lnSpc>
                <a:spcPct val="80000"/>
              </a:lnSpc>
              <a:buFont typeface="Wingdings 3" pitchFamily="18" charset="2"/>
              <a:buNone/>
            </a:pPr>
            <a:endParaRPr lang="en-GB" altLang="en-US">
              <a:ea typeface="ＭＳ Ｐゴシック" pitchFamily="34" charset="-128"/>
            </a:endParaRPr>
          </a:p>
          <a:p>
            <a:pPr marL="107950" indent="0" eaLnBrk="1" hangingPunct="1">
              <a:lnSpc>
                <a:spcPct val="80000"/>
              </a:lnSpc>
              <a:buFont typeface="Wingdings 3" pitchFamily="18" charset="2"/>
              <a:buNone/>
            </a:pPr>
            <a:endParaRPr lang="en-GB" altLang="en-US">
              <a:ea typeface="ＭＳ Ｐゴシック" pitchFamily="34" charset="-128"/>
            </a:endParaRPr>
          </a:p>
          <a:p>
            <a:pPr marL="107950" indent="0" eaLnBrk="1" hangingPunct="1">
              <a:lnSpc>
                <a:spcPct val="80000"/>
              </a:lnSpc>
              <a:buFont typeface="Wingdings 3" pitchFamily="18" charset="2"/>
              <a:buNone/>
            </a:pPr>
            <a:endParaRPr lang="en-GB" altLang="en-US">
              <a:ea typeface="ＭＳ Ｐゴシック" pitchFamily="34" charset="-128"/>
            </a:endParaRPr>
          </a:p>
          <a:p>
            <a:pPr marL="107950" indent="0" eaLnBrk="1" hangingPunct="1">
              <a:lnSpc>
                <a:spcPct val="80000"/>
              </a:lnSpc>
              <a:buFont typeface="Wingdings 3" pitchFamily="18" charset="2"/>
              <a:buNone/>
            </a:pPr>
            <a:endParaRPr lang="en-GB" altLang="en-US">
              <a:ea typeface="ＭＳ Ｐゴシック" pitchFamily="34" charset="-128"/>
            </a:endParaRP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GB" dirty="0">
                <a:ea typeface="+mj-ea"/>
                <a:cs typeface="+mj-cs"/>
              </a:rPr>
              <a:t>Points to follow to become a Purposeful Listener.</a:t>
            </a:r>
          </a:p>
        </p:txBody>
      </p:sp>
    </p:spTree>
    <p:extLst>
      <p:ext uri="{BB962C8B-B14F-4D97-AF65-F5344CB8AC3E}">
        <p14:creationId xmlns:p14="http://schemas.microsoft.com/office/powerpoint/2010/main" val="183686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GB" dirty="0"/>
              <a:t>How well are you listening?</a:t>
            </a:r>
          </a:p>
          <a:p>
            <a:r>
              <a:rPr lang="en-GB" dirty="0"/>
              <a:t>Problem box activity, as role play.</a:t>
            </a:r>
          </a:p>
          <a:p>
            <a:r>
              <a:rPr lang="en-GB" dirty="0"/>
              <a:t>Peace advocates facilitate a solution to a problem</a:t>
            </a:r>
          </a:p>
        </p:txBody>
      </p:sp>
      <p:sp>
        <p:nvSpPr>
          <p:cNvPr id="3" name="Title 2"/>
          <p:cNvSpPr>
            <a:spLocks noGrp="1"/>
          </p:cNvSpPr>
          <p:nvPr>
            <p:ph type="title"/>
          </p:nvPr>
        </p:nvSpPr>
        <p:spPr/>
        <p:txBody>
          <a:bodyPr>
            <a:normAutofit fontScale="90000"/>
          </a:bodyPr>
          <a:lstStyle/>
          <a:p>
            <a:r>
              <a:rPr lang="en-GB" dirty="0"/>
              <a:t>Use PL strategy for your next activities.</a:t>
            </a:r>
          </a:p>
        </p:txBody>
      </p:sp>
      <p:pic>
        <p:nvPicPr>
          <p:cNvPr id="2050" name="Picture 2" descr="C:\Users\Jean\AppData\Local\Microsoft\Windows\Temporary Internet Files\Content.IE5\B91IRW0R\Bases-de-la-resolucion-de-conflictos[1].g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1484784"/>
            <a:ext cx="3888432" cy="41044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8419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a:xfrm>
            <a:off x="1542534" y="116632"/>
            <a:ext cx="7581901" cy="1653988"/>
          </a:xfrm>
        </p:spPr>
        <p:txBody>
          <a:bodyPr>
            <a:normAutofit fontScale="90000"/>
          </a:bodyPr>
          <a:lstStyle/>
          <a:p>
            <a:pPr eaLnBrk="1" fontAlgn="auto" hangingPunct="1">
              <a:spcAft>
                <a:spcPts val="0"/>
              </a:spcAft>
              <a:defRPr/>
            </a:pPr>
            <a:r>
              <a:rPr lang="en-GB" altLang="en-US" dirty="0">
                <a:ea typeface="+mj-ea"/>
                <a:cs typeface="+mj-cs"/>
              </a:rPr>
              <a:t>Second Activity to practise PL</a:t>
            </a:r>
          </a:p>
        </p:txBody>
      </p:sp>
      <p:sp>
        <p:nvSpPr>
          <p:cNvPr id="24578" name="Content Placeholder 1"/>
          <p:cNvSpPr>
            <a:spLocks noGrp="1"/>
          </p:cNvSpPr>
          <p:nvPr>
            <p:ph idx="1"/>
          </p:nvPr>
        </p:nvSpPr>
        <p:spPr>
          <a:xfrm>
            <a:off x="779462" y="1556792"/>
            <a:ext cx="7581901" cy="5112568"/>
          </a:xfrm>
        </p:spPr>
        <p:txBody>
          <a:bodyPr>
            <a:normAutofit/>
          </a:bodyPr>
          <a:lstStyle/>
          <a:p>
            <a:pPr marL="0" indent="0" algn="ctr" eaLnBrk="1" hangingPunct="1">
              <a:lnSpc>
                <a:spcPct val="80000"/>
              </a:lnSpc>
              <a:buNone/>
            </a:pPr>
            <a:r>
              <a:rPr lang="en-GB" altLang="en-US" sz="3000" dirty="0">
                <a:ea typeface="ＭＳ Ｐゴシック" pitchFamily="34" charset="-128"/>
              </a:rPr>
              <a:t>Scenario using role play</a:t>
            </a:r>
          </a:p>
          <a:p>
            <a:pPr algn="ctr" eaLnBrk="1" hangingPunct="1">
              <a:lnSpc>
                <a:spcPct val="80000"/>
              </a:lnSpc>
              <a:buFont typeface="Wingdings 3" pitchFamily="18" charset="2"/>
              <a:buNone/>
            </a:pPr>
            <a:r>
              <a:rPr lang="en-GB" altLang="en-US" sz="3000" i="1" dirty="0">
                <a:ea typeface="ＭＳ Ｐゴシック" pitchFamily="34" charset="-128"/>
              </a:rPr>
              <a:t>As Peace Advocates, they have progressed from the Problem Box, to having meetings for people with problems. </a:t>
            </a:r>
          </a:p>
          <a:p>
            <a:pPr eaLnBrk="1" hangingPunct="1">
              <a:lnSpc>
                <a:spcPct val="80000"/>
              </a:lnSpc>
              <a:buFont typeface="Wingdings 3" pitchFamily="18" charset="2"/>
              <a:buNone/>
            </a:pPr>
            <a:r>
              <a:rPr lang="en-GB" altLang="en-US" sz="2800" dirty="0">
                <a:ea typeface="ＭＳ Ｐゴシック" pitchFamily="34" charset="-128"/>
              </a:rPr>
              <a:t>	Working in groups of 3, 2 people are Peace Advocates, (listeners) and the third person is owner of the problem(speaker)</a:t>
            </a:r>
          </a:p>
          <a:p>
            <a:pPr eaLnBrk="1" hangingPunct="1">
              <a:lnSpc>
                <a:spcPct val="80000"/>
              </a:lnSpc>
              <a:buFont typeface="Wingdings 3" pitchFamily="18" charset="2"/>
              <a:buNone/>
            </a:pPr>
            <a:r>
              <a:rPr lang="en-GB" altLang="en-US" sz="2800" dirty="0">
                <a:ea typeface="ＭＳ Ｐゴシック" pitchFamily="34" charset="-128"/>
              </a:rPr>
              <a:t> 	Problems can be used from previous CC activity, this can be helpful as they already have some ideas of how to deal with the problem.</a:t>
            </a:r>
          </a:p>
          <a:p>
            <a:pPr eaLnBrk="1" hangingPunct="1">
              <a:lnSpc>
                <a:spcPct val="80000"/>
              </a:lnSpc>
              <a:buFont typeface="Wingdings 3" pitchFamily="18" charset="2"/>
              <a:buNone/>
            </a:pPr>
            <a:endParaRPr lang="en-GB" altLang="en-US" sz="3000" dirty="0">
              <a:ea typeface="ＭＳ Ｐゴシック" pitchFamily="34" charset="-128"/>
            </a:endParaRPr>
          </a:p>
          <a:p>
            <a:pPr eaLnBrk="1" hangingPunct="1">
              <a:lnSpc>
                <a:spcPct val="80000"/>
              </a:lnSpc>
              <a:buFont typeface="Wingdings 3" pitchFamily="18" charset="2"/>
              <a:buNone/>
            </a:pPr>
            <a:endParaRPr lang="en-GB" altLang="en-US" sz="3000" dirty="0">
              <a:ea typeface="ＭＳ Ｐゴシック" pitchFamily="34" charset="-128"/>
            </a:endParaRPr>
          </a:p>
        </p:txBody>
      </p:sp>
      <p:pic>
        <p:nvPicPr>
          <p:cNvPr id="2" name="Picture 1"/>
          <p:cNvPicPr>
            <a:picLocks noChangeAspect="1"/>
          </p:cNvPicPr>
          <p:nvPr/>
        </p:nvPicPr>
        <p:blipFill>
          <a:blip r:embed="rId3"/>
          <a:stretch>
            <a:fillRect/>
          </a:stretch>
        </p:blipFill>
        <p:spPr>
          <a:xfrm>
            <a:off x="467544" y="260648"/>
            <a:ext cx="1145456" cy="928334"/>
          </a:xfrm>
          <a:prstGeom prst="rect">
            <a:avLst/>
          </a:prstGeom>
        </p:spPr>
      </p:pic>
    </p:spTree>
    <p:extLst>
      <p:ext uri="{BB962C8B-B14F-4D97-AF65-F5344CB8AC3E}">
        <p14:creationId xmlns:p14="http://schemas.microsoft.com/office/powerpoint/2010/main" val="2689337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fontScale="92500" lnSpcReduction="10000"/>
          </a:bodyPr>
          <a:lstStyle/>
          <a:p>
            <a:pPr marL="365760" indent="-256032" eaLnBrk="1" fontAlgn="auto" hangingPunct="1">
              <a:spcAft>
                <a:spcPts val="0"/>
              </a:spcAft>
              <a:defRPr/>
            </a:pPr>
            <a:r>
              <a:rPr lang="en-GB" dirty="0">
                <a:ea typeface="+mn-ea"/>
                <a:cs typeface="+mn-cs"/>
              </a:rPr>
              <a:t>Scenario using role play, contd.</a:t>
            </a:r>
          </a:p>
          <a:p>
            <a:pPr marL="109537" indent="0" eaLnBrk="1" fontAlgn="auto" hangingPunct="1">
              <a:spcAft>
                <a:spcPts val="0"/>
              </a:spcAft>
              <a:buFont typeface="Wingdings 3" pitchFamily="18" charset="2"/>
              <a:buNone/>
              <a:defRPr/>
            </a:pPr>
            <a:r>
              <a:rPr lang="en-GB" dirty="0">
                <a:ea typeface="+mn-ea"/>
                <a:cs typeface="+mn-cs"/>
              </a:rPr>
              <a:t>1)Using the PL 5 point structure the listeners invite the speaker to discuss the problem.  2)When Listener and speaker are in agreement that PL has been achieved, they continue.</a:t>
            </a:r>
          </a:p>
          <a:p>
            <a:pPr marL="109537" indent="0" eaLnBrk="1" fontAlgn="auto" hangingPunct="1">
              <a:spcAft>
                <a:spcPts val="0"/>
              </a:spcAft>
              <a:buFont typeface="Wingdings 3" pitchFamily="18" charset="2"/>
              <a:buNone/>
              <a:defRPr/>
            </a:pPr>
            <a:r>
              <a:rPr lang="en-GB" dirty="0">
                <a:ea typeface="+mn-ea"/>
                <a:cs typeface="+mn-cs"/>
              </a:rPr>
              <a:t>3) Listeners guide the speaker through the CC structure, encouraging speaker to come to their own solution.  </a:t>
            </a:r>
          </a:p>
          <a:p>
            <a:pPr marL="109537" indent="0" eaLnBrk="1" fontAlgn="auto" hangingPunct="1">
              <a:spcAft>
                <a:spcPts val="0"/>
              </a:spcAft>
              <a:buFont typeface="Wingdings 3" pitchFamily="18" charset="2"/>
              <a:buNone/>
              <a:defRPr/>
            </a:pPr>
            <a:r>
              <a:rPr lang="en-GB" dirty="0">
                <a:ea typeface="+mn-ea"/>
                <a:cs typeface="+mn-cs"/>
              </a:rPr>
              <a:t>4) Listeners do not provide a solution. They encourage confidence in the speaker to take control of the problem for themselves.</a:t>
            </a:r>
          </a:p>
          <a:p>
            <a:pPr marL="109537" indent="0" eaLnBrk="1" fontAlgn="auto" hangingPunct="1">
              <a:spcAft>
                <a:spcPts val="0"/>
              </a:spcAft>
              <a:buFont typeface="Wingdings 3" pitchFamily="18" charset="2"/>
              <a:buNone/>
              <a:defRPr/>
            </a:pPr>
            <a:r>
              <a:rPr lang="en-GB" dirty="0">
                <a:ea typeface="+mn-ea"/>
                <a:cs typeface="+mn-cs"/>
              </a:rPr>
              <a:t> </a:t>
            </a:r>
          </a:p>
        </p:txBody>
      </p:sp>
      <p:sp>
        <p:nvSpPr>
          <p:cNvPr id="32769" name="Title 2"/>
          <p:cNvSpPr>
            <a:spLocks noGrp="1"/>
          </p:cNvSpPr>
          <p:nvPr>
            <p:ph type="title"/>
          </p:nvPr>
        </p:nvSpPr>
        <p:spPr/>
        <p:txBody>
          <a:bodyPr/>
          <a:lstStyle/>
          <a:p>
            <a:pPr eaLnBrk="1" fontAlgn="auto" hangingPunct="1">
              <a:spcAft>
                <a:spcPts val="0"/>
              </a:spcAft>
              <a:defRPr/>
            </a:pPr>
            <a:r>
              <a:rPr lang="en-GB" altLang="en-US">
                <a:ea typeface="+mj-ea"/>
                <a:cs typeface="+mj-cs"/>
              </a:rPr>
              <a:t>Second PL activity, contd </a:t>
            </a:r>
          </a:p>
        </p:txBody>
      </p:sp>
    </p:spTree>
    <p:extLst>
      <p:ext uri="{BB962C8B-B14F-4D97-AF65-F5344CB8AC3E}">
        <p14:creationId xmlns:p14="http://schemas.microsoft.com/office/powerpoint/2010/main" val="2588255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8229600" cy="1143000"/>
          </a:xfrm>
        </p:spPr>
        <p:txBody>
          <a:bodyPr/>
          <a:lstStyle/>
          <a:p>
            <a:r>
              <a:rPr lang="en-US" dirty="0"/>
              <a:t>Scenario Skill Practice</a:t>
            </a:r>
          </a:p>
        </p:txBody>
      </p:sp>
      <p:pic>
        <p:nvPicPr>
          <p:cNvPr id="4" name="Content Placeholder 3" descr="rs.acting.jpg"/>
          <p:cNvPicPr>
            <a:picLocks noGrp="1" noChangeAspect="1"/>
          </p:cNvPicPr>
          <p:nvPr>
            <p:ph idx="1"/>
          </p:nvPr>
        </p:nvPicPr>
        <p:blipFill>
          <a:blip r:embed="rId2">
            <a:extLst>
              <a:ext uri="{28A0092B-C50C-407E-A947-70E740481C1C}">
                <a14:useLocalDpi xmlns:a14="http://schemas.microsoft.com/office/drawing/2010/main" val="0"/>
              </a:ext>
            </a:extLst>
          </a:blip>
          <a:srcRect t="11487" b="11487"/>
          <a:stretch>
            <a:fillRect/>
          </a:stretch>
        </p:blipFill>
        <p:spPr>
          <a:xfrm>
            <a:off x="457200" y="1417638"/>
            <a:ext cx="8229600" cy="4525963"/>
          </a:xfrm>
        </p:spPr>
      </p:pic>
      <p:pic>
        <p:nvPicPr>
          <p:cNvPr id="3" name="Picture 2"/>
          <p:cNvPicPr>
            <a:picLocks noChangeAspect="1"/>
          </p:cNvPicPr>
          <p:nvPr/>
        </p:nvPicPr>
        <p:blipFill>
          <a:blip r:embed="rId3"/>
          <a:stretch>
            <a:fillRect/>
          </a:stretch>
        </p:blipFill>
        <p:spPr>
          <a:xfrm>
            <a:off x="467544" y="332656"/>
            <a:ext cx="1224136" cy="992100"/>
          </a:xfrm>
          <a:prstGeom prst="rect">
            <a:avLst/>
          </a:prstGeom>
        </p:spPr>
      </p:pic>
    </p:spTree>
    <p:extLst>
      <p:ext uri="{BB962C8B-B14F-4D97-AF65-F5344CB8AC3E}">
        <p14:creationId xmlns:p14="http://schemas.microsoft.com/office/powerpoint/2010/main" val="1076106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8608"/>
            <a:ext cx="8229600" cy="1143000"/>
          </a:xfrm>
        </p:spPr>
        <p:txBody>
          <a:bodyPr/>
          <a:lstStyle/>
          <a:p>
            <a:r>
              <a:rPr lang="en-US" dirty="0"/>
              <a:t>Monitoring roles</a:t>
            </a:r>
          </a:p>
        </p:txBody>
      </p:sp>
      <p:pic>
        <p:nvPicPr>
          <p:cNvPr id="4" name="Content Placeholder 3" descr="rs.scenario4.jpg"/>
          <p:cNvPicPr>
            <a:picLocks noGrp="1" noChangeAspect="1"/>
          </p:cNvPicPr>
          <p:nvPr>
            <p:ph idx="1"/>
          </p:nvPr>
        </p:nvPicPr>
        <p:blipFill>
          <a:blip r:embed="rId2">
            <a:extLst>
              <a:ext uri="{28A0092B-C50C-407E-A947-70E740481C1C}">
                <a14:useLocalDpi xmlns:a14="http://schemas.microsoft.com/office/drawing/2010/main" val="0"/>
              </a:ext>
            </a:extLst>
          </a:blip>
          <a:srcRect t="8774" b="8774"/>
          <a:stretch>
            <a:fillRect/>
          </a:stretch>
        </p:blipFill>
        <p:spPr>
          <a:xfrm>
            <a:off x="125245" y="1244910"/>
            <a:ext cx="8875629" cy="4881254"/>
          </a:xfrm>
        </p:spPr>
      </p:pic>
      <p:pic>
        <p:nvPicPr>
          <p:cNvPr id="3" name="Picture 2"/>
          <p:cNvPicPr>
            <a:picLocks noChangeAspect="1"/>
          </p:cNvPicPr>
          <p:nvPr/>
        </p:nvPicPr>
        <p:blipFill>
          <a:blip r:embed="rId3"/>
          <a:stretch>
            <a:fillRect/>
          </a:stretch>
        </p:blipFill>
        <p:spPr>
          <a:xfrm>
            <a:off x="323528" y="188640"/>
            <a:ext cx="1289472" cy="1045051"/>
          </a:xfrm>
          <a:prstGeom prst="rect">
            <a:avLst/>
          </a:prstGeom>
        </p:spPr>
      </p:pic>
    </p:spTree>
    <p:extLst>
      <p:ext uri="{BB962C8B-B14F-4D97-AF65-F5344CB8AC3E}">
        <p14:creationId xmlns:p14="http://schemas.microsoft.com/office/powerpoint/2010/main" val="1973470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pPr eaLnBrk="1" hangingPunct="1">
              <a:lnSpc>
                <a:spcPct val="90000"/>
              </a:lnSpc>
            </a:pPr>
            <a:r>
              <a:rPr lang="en-GB" altLang="en-US">
                <a:ea typeface="ＭＳ Ｐゴシック" pitchFamily="34" charset="-128"/>
              </a:rPr>
              <a:t>Recap from previous meetings, concerned with CC and PL. </a:t>
            </a:r>
          </a:p>
          <a:p>
            <a:pPr eaLnBrk="1" hangingPunct="1">
              <a:lnSpc>
                <a:spcPct val="90000"/>
              </a:lnSpc>
            </a:pPr>
            <a:r>
              <a:rPr lang="en-GB" altLang="en-US">
                <a:ea typeface="ＭＳ Ｐゴシック" pitchFamily="34" charset="-128"/>
              </a:rPr>
              <a:t>Leaders have to be able to lead professional meetings Purposeful Speaking(PS) is the third skill to ensure this happens. </a:t>
            </a:r>
          </a:p>
          <a:p>
            <a:pPr eaLnBrk="1" hangingPunct="1">
              <a:lnSpc>
                <a:spcPct val="90000"/>
              </a:lnSpc>
              <a:buFont typeface="Wingdings 3" pitchFamily="18" charset="2"/>
              <a:buNone/>
            </a:pPr>
            <a:endParaRPr lang="en-GB" altLang="en-US">
              <a:ea typeface="ＭＳ Ｐゴシック" pitchFamily="34" charset="-128"/>
            </a:endParaRPr>
          </a:p>
          <a:p>
            <a:pPr eaLnBrk="1" hangingPunct="1">
              <a:lnSpc>
                <a:spcPct val="90000"/>
              </a:lnSpc>
            </a:pPr>
            <a:r>
              <a:rPr lang="en-GB" altLang="en-US" i="1">
                <a:ea typeface="ＭＳ Ｐゴシック" pitchFamily="34" charset="-128"/>
              </a:rPr>
              <a:t>“For me, words are a form of action, capable of influencing change”           </a:t>
            </a:r>
            <a:r>
              <a:rPr lang="en-GB" altLang="en-US" sz="2000">
                <a:ea typeface="ＭＳ Ｐゴシック" pitchFamily="34" charset="-128"/>
              </a:rPr>
              <a:t>Ingrid Bengis</a:t>
            </a:r>
          </a:p>
          <a:p>
            <a:pPr eaLnBrk="1" hangingPunct="1">
              <a:lnSpc>
                <a:spcPct val="90000"/>
              </a:lnSpc>
            </a:pPr>
            <a:endParaRPr lang="en-GB" altLang="en-US" sz="2000">
              <a:ea typeface="ＭＳ Ｐゴシック" pitchFamily="34" charset="-128"/>
            </a:endParaRPr>
          </a:p>
          <a:p>
            <a:pPr eaLnBrk="1" hangingPunct="1">
              <a:lnSpc>
                <a:spcPct val="90000"/>
              </a:lnSpc>
            </a:pPr>
            <a:r>
              <a:rPr lang="en-GB" altLang="en-US" sz="2000">
                <a:ea typeface="ＭＳ Ｐゴシック" pitchFamily="34" charset="-128"/>
              </a:rPr>
              <a:t>Discuss this quote use CC and PL strategies. </a:t>
            </a:r>
          </a:p>
        </p:txBody>
      </p:sp>
      <p:sp>
        <p:nvSpPr>
          <p:cNvPr id="36865" name="Title 2"/>
          <p:cNvSpPr>
            <a:spLocks noGrp="1"/>
          </p:cNvSpPr>
          <p:nvPr>
            <p:ph type="title"/>
          </p:nvPr>
        </p:nvSpPr>
        <p:spPr/>
        <p:txBody>
          <a:bodyPr>
            <a:normAutofit fontScale="90000"/>
          </a:bodyPr>
          <a:lstStyle/>
          <a:p>
            <a:pPr eaLnBrk="1" fontAlgn="auto" hangingPunct="1">
              <a:spcAft>
                <a:spcPts val="0"/>
              </a:spcAft>
              <a:defRPr/>
            </a:pPr>
            <a:r>
              <a:rPr lang="en-GB" altLang="en-US" sz="3200">
                <a:ea typeface="+mj-ea"/>
                <a:cs typeface="+mj-cs"/>
              </a:rPr>
              <a:t>Unit 2C Learning Intention </a:t>
            </a:r>
            <a:br>
              <a:rPr lang="en-GB" altLang="en-US" sz="3200">
                <a:ea typeface="+mj-ea"/>
                <a:cs typeface="+mj-cs"/>
              </a:rPr>
            </a:br>
            <a:r>
              <a:rPr lang="en-GB" altLang="en-US" sz="3200" i="1">
                <a:ea typeface="+mj-ea"/>
                <a:cs typeface="+mj-cs"/>
              </a:rPr>
              <a:t>Learning the third skill ,Purposeful Speaking(PS)</a:t>
            </a:r>
          </a:p>
        </p:txBody>
      </p:sp>
    </p:spTree>
    <p:extLst>
      <p:ext uri="{BB962C8B-B14F-4D97-AF65-F5344CB8AC3E}">
        <p14:creationId xmlns:p14="http://schemas.microsoft.com/office/powerpoint/2010/main" val="204909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GB" dirty="0"/>
              <a:t>“Leaders have to lead professional meetings”</a:t>
            </a:r>
          </a:p>
          <a:p>
            <a:endParaRPr lang="en-GB" dirty="0"/>
          </a:p>
          <a:p>
            <a:r>
              <a:rPr lang="en-GB" dirty="0"/>
              <a:t>“Talking is the foundation of a civil society, it is a major skill in conflict resolution meetings.”</a:t>
            </a:r>
          </a:p>
        </p:txBody>
      </p:sp>
      <p:pic>
        <p:nvPicPr>
          <p:cNvPr id="3074" name="Picture 2" descr="C:\Users\Jean\AppData\Local\Microsoft\Windows\Temporary Internet Files\Content.IE5\B91IRW0R\bigmouth[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919" r="4919"/>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normAutofit/>
          </a:bodyPr>
          <a:lstStyle/>
          <a:p>
            <a:r>
              <a:rPr lang="en-GB" sz="6000" dirty="0"/>
              <a:t>Leaders…..</a:t>
            </a:r>
          </a:p>
        </p:txBody>
      </p:sp>
    </p:spTree>
    <p:extLst>
      <p:ext uri="{BB962C8B-B14F-4D97-AF65-F5344CB8AC3E}">
        <p14:creationId xmlns:p14="http://schemas.microsoft.com/office/powerpoint/2010/main" val="275468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eaLnBrk="1" hangingPunct="1">
              <a:lnSpc>
                <a:spcPct val="80000"/>
              </a:lnSpc>
            </a:pPr>
            <a:r>
              <a:rPr lang="en-GB" altLang="en-US">
                <a:ea typeface="ＭＳ Ｐゴシック" pitchFamily="34" charset="-128"/>
              </a:rPr>
              <a:t>Using CC and PL discuss the following --- </a:t>
            </a:r>
          </a:p>
          <a:p>
            <a:pPr eaLnBrk="1" hangingPunct="1">
              <a:lnSpc>
                <a:spcPct val="80000"/>
              </a:lnSpc>
              <a:buFont typeface="Wingdings 3" pitchFamily="18" charset="2"/>
              <a:buNone/>
            </a:pPr>
            <a:r>
              <a:rPr lang="en-GB" altLang="en-US" i="1">
                <a:ea typeface="ＭＳ Ｐゴシック" pitchFamily="34" charset="-128"/>
              </a:rPr>
              <a:t>“Sticks and stones may break my bones but words can never hurt me” </a:t>
            </a:r>
          </a:p>
          <a:p>
            <a:pPr eaLnBrk="1" hangingPunct="1">
              <a:lnSpc>
                <a:spcPct val="80000"/>
              </a:lnSpc>
              <a:buFont typeface="Wingdings 3" pitchFamily="18" charset="2"/>
              <a:buNone/>
            </a:pPr>
            <a:r>
              <a:rPr lang="en-GB" altLang="en-US">
                <a:ea typeface="ＭＳ Ｐゴシック" pitchFamily="34" charset="-128"/>
              </a:rPr>
              <a:t>Do you think words can/cannot hurt you?</a:t>
            </a:r>
          </a:p>
          <a:p>
            <a:pPr eaLnBrk="1" hangingPunct="1">
              <a:lnSpc>
                <a:spcPct val="80000"/>
              </a:lnSpc>
              <a:buFont typeface="Wingdings 3" pitchFamily="18" charset="2"/>
              <a:buNone/>
            </a:pPr>
            <a:r>
              <a:rPr lang="en-GB" altLang="en-US">
                <a:ea typeface="ＭＳ Ｐゴシック" pitchFamily="34" charset="-128"/>
              </a:rPr>
              <a:t>“</a:t>
            </a:r>
            <a:r>
              <a:rPr lang="en-GB" altLang="ja-JP" i="1">
                <a:ea typeface="ＭＳ Ｐゴシック" pitchFamily="34" charset="-128"/>
              </a:rPr>
              <a:t>Think before you speak</a:t>
            </a:r>
            <a:r>
              <a:rPr lang="en-GB" altLang="en-US">
                <a:ea typeface="ＭＳ Ｐゴシック" pitchFamily="34" charset="-128"/>
              </a:rPr>
              <a:t>”</a:t>
            </a:r>
            <a:endParaRPr lang="en-GB" altLang="ja-JP">
              <a:ea typeface="ＭＳ Ｐゴシック" pitchFamily="34" charset="-128"/>
            </a:endParaRPr>
          </a:p>
          <a:p>
            <a:pPr eaLnBrk="1" hangingPunct="1">
              <a:lnSpc>
                <a:spcPct val="80000"/>
              </a:lnSpc>
              <a:buFont typeface="Wingdings 3" pitchFamily="18" charset="2"/>
              <a:buNone/>
            </a:pPr>
            <a:r>
              <a:rPr lang="en-GB" altLang="en-US">
                <a:ea typeface="ＭＳ Ｐゴシック" pitchFamily="34" charset="-128"/>
              </a:rPr>
              <a:t>Which “words” should we consider in our daily conversations. </a:t>
            </a:r>
          </a:p>
          <a:p>
            <a:pPr eaLnBrk="1" hangingPunct="1">
              <a:lnSpc>
                <a:spcPct val="80000"/>
              </a:lnSpc>
              <a:buFont typeface="Wingdings 3" pitchFamily="18" charset="2"/>
              <a:buNone/>
            </a:pPr>
            <a:r>
              <a:rPr lang="en-GB" altLang="en-US">
                <a:ea typeface="ＭＳ Ｐゴシック" pitchFamily="34" charset="-128"/>
              </a:rPr>
              <a:t>Spend a day consciously using “thinking time”. Wait several seconds before speaking to people</a:t>
            </a:r>
          </a:p>
          <a:p>
            <a:pPr eaLnBrk="1" hangingPunct="1">
              <a:lnSpc>
                <a:spcPct val="80000"/>
              </a:lnSpc>
              <a:buFont typeface="Wingdings 3" pitchFamily="18" charset="2"/>
              <a:buNone/>
            </a:pPr>
            <a:r>
              <a:rPr lang="en-GB" altLang="en-US">
                <a:ea typeface="ＭＳ Ｐゴシック" pitchFamily="34" charset="-128"/>
              </a:rPr>
              <a:t>Followed by an assessment of your words.   </a:t>
            </a:r>
          </a:p>
        </p:txBody>
      </p:sp>
      <p:sp>
        <p:nvSpPr>
          <p:cNvPr id="38913" name="Title 2"/>
          <p:cNvSpPr>
            <a:spLocks noGrp="1"/>
          </p:cNvSpPr>
          <p:nvPr>
            <p:ph type="title"/>
          </p:nvPr>
        </p:nvSpPr>
        <p:spPr/>
        <p:txBody>
          <a:bodyPr/>
          <a:lstStyle/>
          <a:p>
            <a:pPr eaLnBrk="1" fontAlgn="auto" hangingPunct="1">
              <a:spcAft>
                <a:spcPts val="0"/>
              </a:spcAft>
              <a:defRPr/>
            </a:pPr>
            <a:r>
              <a:rPr lang="en-GB" altLang="en-US">
                <a:ea typeface="+mj-ea"/>
                <a:cs typeface="+mj-cs"/>
              </a:rPr>
              <a:t>Activity to practise PS---</a:t>
            </a:r>
          </a:p>
        </p:txBody>
      </p:sp>
    </p:spTree>
    <p:extLst>
      <p:ext uri="{BB962C8B-B14F-4D97-AF65-F5344CB8AC3E}">
        <p14:creationId xmlns:p14="http://schemas.microsoft.com/office/powerpoint/2010/main" val="341223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7D7A59-36E2-48B9-B146-C1E59501F63F}" type="slidenum">
              <a:rPr lang="en-US" smtClean="0"/>
              <a:pPr/>
              <a:t>3</a:t>
            </a:fld>
            <a:endParaRPr lang="en-US" dirty="0"/>
          </a:p>
        </p:txBody>
      </p:sp>
      <p:pic>
        <p:nvPicPr>
          <p:cNvPr id="5" name="Picture 4" descr="iStock_000002559773Small_Hispanic woma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692" y="247597"/>
            <a:ext cx="1935366" cy="2899629"/>
          </a:xfrm>
          <a:prstGeom prst="rect">
            <a:avLst/>
          </a:prstGeom>
          <a:effectLst>
            <a:outerShdw blurRad="50800" dist="38100" dir="8100000" algn="tr" rotWithShape="0">
              <a:prstClr val="black">
                <a:alpha val="40000"/>
              </a:prstClr>
            </a:outerShdw>
          </a:effectLst>
        </p:spPr>
      </p:pic>
      <p:pic>
        <p:nvPicPr>
          <p:cNvPr id="6" name="Picture 5" descr="Depositphotos_9412570_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5177" y="246796"/>
            <a:ext cx="1944663" cy="2918679"/>
          </a:xfrm>
          <a:prstGeom prst="rect">
            <a:avLst/>
          </a:prstGeom>
          <a:effectLst>
            <a:outerShdw blurRad="50800" dist="38100" dir="8100000" algn="tr" rotWithShape="0">
              <a:prstClr val="black">
                <a:alpha val="40000"/>
              </a:prstClr>
            </a:outerShdw>
          </a:effectLst>
        </p:spPr>
      </p:pic>
      <p:pic>
        <p:nvPicPr>
          <p:cNvPr id="7" name="Picture 6" descr="Depositphotos_5574180_s.jpg"/>
          <p:cNvPicPr>
            <a:picLocks/>
          </p:cNvPicPr>
          <p:nvPr/>
        </p:nvPicPr>
        <p:blipFill>
          <a:blip r:embed="rId5" cstate="screen">
            <a:extLst>
              <a:ext uri="{28A0092B-C50C-407E-A947-70E740481C1C}">
                <a14:useLocalDpi xmlns:a14="http://schemas.microsoft.com/office/drawing/2010/main"/>
              </a:ext>
            </a:extLst>
          </a:blip>
          <a:stretch>
            <a:fillRect/>
          </a:stretch>
        </p:blipFill>
        <p:spPr>
          <a:xfrm>
            <a:off x="5902960" y="247598"/>
            <a:ext cx="2063662" cy="2917878"/>
          </a:xfrm>
          <a:prstGeom prst="rect">
            <a:avLst/>
          </a:prstGeom>
          <a:effectLst>
            <a:outerShdw blurRad="50800" dist="38100" dir="8100000" algn="tr" rotWithShape="0">
              <a:prstClr val="black">
                <a:alpha val="40000"/>
              </a:prstClr>
            </a:outerShdw>
          </a:effectLst>
        </p:spPr>
      </p:pic>
      <p:pic>
        <p:nvPicPr>
          <p:cNvPr id="8" name="Picture 7" descr="Depositphotos_5006190_s.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82710" y="3346633"/>
            <a:ext cx="2050763" cy="2890338"/>
          </a:xfrm>
          <a:prstGeom prst="rect">
            <a:avLst/>
          </a:prstGeom>
          <a:effectLst>
            <a:outerShdw blurRad="50800" dist="38100" dir="8100000" algn="tr" rotWithShape="0">
              <a:prstClr val="black">
                <a:alpha val="40000"/>
              </a:prstClr>
            </a:outerShdw>
          </a:effectLst>
        </p:spPr>
      </p:pic>
      <p:pic>
        <p:nvPicPr>
          <p:cNvPr id="9" name="Picture 8" descr="iStock_000063460273Small.jpg"/>
          <p:cNvPicPr>
            <a:picLocks/>
          </p:cNvPicPr>
          <p:nvPr/>
        </p:nvPicPr>
        <p:blipFill>
          <a:blip r:embed="rId7" cstate="screen">
            <a:extLst>
              <a:ext uri="{28A0092B-C50C-407E-A947-70E740481C1C}">
                <a14:useLocalDpi xmlns:a14="http://schemas.microsoft.com/office/drawing/2010/main"/>
              </a:ext>
            </a:extLst>
          </a:blip>
          <a:stretch>
            <a:fillRect/>
          </a:stretch>
        </p:blipFill>
        <p:spPr>
          <a:xfrm>
            <a:off x="3810001" y="3346632"/>
            <a:ext cx="2300644" cy="2890338"/>
          </a:xfrm>
          <a:prstGeom prst="rect">
            <a:avLst/>
          </a:prstGeom>
          <a:effectLst>
            <a:outerShdw blurRad="50800" dist="38100" dir="8100000" algn="tr" rotWithShape="0">
              <a:prstClr val="black">
                <a:alpha val="40000"/>
              </a:prstClr>
            </a:outerShdw>
          </a:effectLst>
        </p:spPr>
      </p:pic>
      <p:pic>
        <p:nvPicPr>
          <p:cNvPr id="10" name="Picture 9" descr="Depositphotos_10400083_s.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40195" y="3346632"/>
            <a:ext cx="2146605" cy="289033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2498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Learn the three major skills in Conflict resolution.</a:t>
            </a:r>
          </a:p>
        </p:txBody>
      </p:sp>
      <p:sp>
        <p:nvSpPr>
          <p:cNvPr id="6" name="Content Placeholder 5"/>
          <p:cNvSpPr>
            <a:spLocks noGrp="1"/>
          </p:cNvSpPr>
          <p:nvPr>
            <p:ph sz="half" idx="1"/>
          </p:nvPr>
        </p:nvSpPr>
        <p:spPr/>
        <p:txBody>
          <a:bodyPr/>
          <a:lstStyle/>
          <a:p>
            <a:endParaRPr lang="en-GB" dirty="0"/>
          </a:p>
          <a:p>
            <a:r>
              <a:rPr lang="en-GB" sz="2800" dirty="0"/>
              <a:t>Collaborative Conversation</a:t>
            </a:r>
          </a:p>
          <a:p>
            <a:endParaRPr lang="en-GB" sz="2800" dirty="0"/>
          </a:p>
          <a:p>
            <a:r>
              <a:rPr lang="en-GB" sz="2800" dirty="0"/>
              <a:t>Purposeful Listening</a:t>
            </a:r>
          </a:p>
          <a:p>
            <a:endParaRPr lang="en-GB" sz="2800" dirty="0"/>
          </a:p>
          <a:p>
            <a:r>
              <a:rPr lang="en-GB" sz="2800" dirty="0"/>
              <a:t>Purposeful Speaking</a:t>
            </a:r>
          </a:p>
        </p:txBody>
      </p:sp>
      <p:sp>
        <p:nvSpPr>
          <p:cNvPr id="7" name="Content Placeholder 6"/>
          <p:cNvSpPr>
            <a:spLocks noGrp="1"/>
          </p:cNvSpPr>
          <p:nvPr>
            <p:ph sz="half" idx="2"/>
          </p:nvPr>
        </p:nvSpPr>
        <p:spPr/>
        <p:txBody>
          <a:bodyPr/>
          <a:lstStyle/>
          <a:p>
            <a:endParaRPr lang="en-GB"/>
          </a:p>
        </p:txBody>
      </p:sp>
      <p:sp>
        <p:nvSpPr>
          <p:cNvPr id="4" name="Slide Number Placeholder 3"/>
          <p:cNvSpPr>
            <a:spLocks noGrp="1"/>
          </p:cNvSpPr>
          <p:nvPr>
            <p:ph type="sldNum" sz="quarter" idx="12"/>
          </p:nvPr>
        </p:nvSpPr>
        <p:spPr/>
        <p:txBody>
          <a:bodyPr/>
          <a:lstStyle/>
          <a:p>
            <a:fld id="{687D7A59-36E2-48B9-B146-C1E59501F63F}" type="slidenum">
              <a:rPr lang="en-US" smtClean="0"/>
              <a:pPr/>
              <a:t>4</a:t>
            </a:fld>
            <a:endParaRPr lang="en-US" dirty="0"/>
          </a:p>
        </p:txBody>
      </p:sp>
      <p:pic>
        <p:nvPicPr>
          <p:cNvPr id="1026" name="Picture 2" descr="C:\Users\Jean\AppData\Local\Microsoft\Windows\Temporary Internet Files\Content.IE5\WL87DVML\McLXeeEc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628800"/>
            <a:ext cx="4248472" cy="4320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9067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2"/>
          <p:cNvSpPr>
            <a:spLocks noGrp="1"/>
          </p:cNvSpPr>
          <p:nvPr>
            <p:ph type="title"/>
          </p:nvPr>
        </p:nvSpPr>
        <p:spPr/>
        <p:txBody>
          <a:bodyPr>
            <a:normAutofit fontScale="90000"/>
          </a:bodyPr>
          <a:lstStyle/>
          <a:p>
            <a:pPr eaLnBrk="1" fontAlgn="auto" hangingPunct="1">
              <a:spcAft>
                <a:spcPts val="0"/>
              </a:spcAft>
              <a:defRPr/>
            </a:pPr>
            <a:r>
              <a:rPr lang="en-GB" altLang="en-US">
                <a:ea typeface="+mj-ea"/>
                <a:cs typeface="+mj-cs"/>
              </a:rPr>
              <a:t>Collaborative Conversation (CC)</a:t>
            </a:r>
          </a:p>
        </p:txBody>
      </p:sp>
      <p:sp>
        <p:nvSpPr>
          <p:cNvPr id="13314" name="Content Placeholder 1"/>
          <p:cNvSpPr>
            <a:spLocks noGrp="1"/>
          </p:cNvSpPr>
          <p:nvPr>
            <p:ph idx="1"/>
          </p:nvPr>
        </p:nvSpPr>
        <p:spPr>
          <a:xfrm>
            <a:off x="779462" y="1700808"/>
            <a:ext cx="7581901" cy="4896544"/>
          </a:xfrm>
        </p:spPr>
        <p:txBody>
          <a:bodyPr>
            <a:normAutofit fontScale="70000" lnSpcReduction="20000"/>
          </a:bodyPr>
          <a:lstStyle/>
          <a:p>
            <a:pPr eaLnBrk="1" hangingPunct="1">
              <a:lnSpc>
                <a:spcPct val="80000"/>
              </a:lnSpc>
            </a:pPr>
            <a:r>
              <a:rPr lang="en-GB" altLang="en-US" sz="3800" dirty="0">
                <a:ea typeface="ＭＳ Ｐゴシック" pitchFamily="34" charset="-128"/>
              </a:rPr>
              <a:t>Nominate a recorder, to note down all thoughts. Leader talks through the structure.</a:t>
            </a:r>
          </a:p>
          <a:p>
            <a:pPr marL="109537" indent="0" eaLnBrk="1" hangingPunct="1">
              <a:lnSpc>
                <a:spcPct val="80000"/>
              </a:lnSpc>
              <a:buNone/>
            </a:pPr>
            <a:r>
              <a:rPr lang="en-GB" altLang="en-US" sz="3800" dirty="0">
                <a:ea typeface="ＭＳ Ｐゴシック" pitchFamily="34" charset="-128"/>
              </a:rPr>
              <a:t> </a:t>
            </a:r>
          </a:p>
          <a:p>
            <a:pPr eaLnBrk="1" hangingPunct="1">
              <a:lnSpc>
                <a:spcPct val="80000"/>
              </a:lnSpc>
            </a:pPr>
            <a:r>
              <a:rPr lang="en-GB" altLang="en-US" sz="3600" i="1" dirty="0">
                <a:ea typeface="ＭＳ Ｐゴシック" pitchFamily="34" charset="-128"/>
              </a:rPr>
              <a:t>Brainstorm</a:t>
            </a:r>
          </a:p>
          <a:p>
            <a:pPr marL="109537" indent="0" eaLnBrk="1" hangingPunct="1">
              <a:lnSpc>
                <a:spcPct val="80000"/>
              </a:lnSpc>
              <a:buNone/>
            </a:pPr>
            <a:endParaRPr lang="en-GB" altLang="en-US" sz="3600" dirty="0">
              <a:ea typeface="ＭＳ Ｐゴシック" pitchFamily="34" charset="-128"/>
            </a:endParaRPr>
          </a:p>
          <a:p>
            <a:pPr eaLnBrk="1" hangingPunct="1">
              <a:lnSpc>
                <a:spcPct val="80000"/>
              </a:lnSpc>
            </a:pPr>
            <a:r>
              <a:rPr lang="en-GB" altLang="en-US" sz="3600" i="1" dirty="0">
                <a:ea typeface="ＭＳ Ｐゴシック" pitchFamily="34" charset="-128"/>
              </a:rPr>
              <a:t>Clarification</a:t>
            </a:r>
          </a:p>
          <a:p>
            <a:pPr marL="109537" indent="0" eaLnBrk="1" hangingPunct="1">
              <a:lnSpc>
                <a:spcPct val="80000"/>
              </a:lnSpc>
              <a:buNone/>
            </a:pPr>
            <a:endParaRPr lang="en-GB" altLang="en-US" sz="3600" i="1" dirty="0">
              <a:ea typeface="ＭＳ Ｐゴシック" pitchFamily="34" charset="-128"/>
            </a:endParaRPr>
          </a:p>
          <a:p>
            <a:pPr eaLnBrk="1" hangingPunct="1">
              <a:lnSpc>
                <a:spcPct val="80000"/>
              </a:lnSpc>
            </a:pPr>
            <a:r>
              <a:rPr lang="en-GB" altLang="en-US" sz="3600" i="1" dirty="0">
                <a:ea typeface="ＭＳ Ｐゴシック" pitchFamily="34" charset="-128"/>
              </a:rPr>
              <a:t>Discussion</a:t>
            </a:r>
          </a:p>
          <a:p>
            <a:pPr marL="109537" indent="0" eaLnBrk="1" hangingPunct="1">
              <a:lnSpc>
                <a:spcPct val="80000"/>
              </a:lnSpc>
              <a:buNone/>
            </a:pPr>
            <a:endParaRPr lang="en-GB" altLang="en-US" sz="3600" dirty="0">
              <a:ea typeface="ＭＳ Ｐゴシック" pitchFamily="34" charset="-128"/>
            </a:endParaRPr>
          </a:p>
          <a:p>
            <a:pPr eaLnBrk="1" hangingPunct="1">
              <a:lnSpc>
                <a:spcPct val="80000"/>
              </a:lnSpc>
            </a:pPr>
            <a:r>
              <a:rPr lang="en-GB" altLang="en-US" sz="3600" i="1" dirty="0">
                <a:ea typeface="ＭＳ Ｐゴシック" pitchFamily="34" charset="-128"/>
              </a:rPr>
              <a:t>Conclusion</a:t>
            </a:r>
            <a:endParaRPr lang="en-GB" altLang="en-US" sz="3600" dirty="0">
              <a:ea typeface="ＭＳ Ｐゴシック" pitchFamily="34" charset="-128"/>
            </a:endParaRPr>
          </a:p>
        </p:txBody>
      </p:sp>
      <p:pic>
        <p:nvPicPr>
          <p:cNvPr id="2" name="Picture 1"/>
          <p:cNvPicPr>
            <a:picLocks noChangeAspect="1"/>
          </p:cNvPicPr>
          <p:nvPr/>
        </p:nvPicPr>
        <p:blipFill>
          <a:blip r:embed="rId3"/>
          <a:stretch>
            <a:fillRect/>
          </a:stretch>
        </p:blipFill>
        <p:spPr>
          <a:xfrm>
            <a:off x="3885601" y="2703445"/>
            <a:ext cx="4646839" cy="3317843"/>
          </a:xfrm>
          <a:prstGeom prst="rect">
            <a:avLst/>
          </a:prstGeom>
        </p:spPr>
      </p:pic>
      <p:pic>
        <p:nvPicPr>
          <p:cNvPr id="3" name="Picture 2"/>
          <p:cNvPicPr>
            <a:picLocks noChangeAspect="1"/>
          </p:cNvPicPr>
          <p:nvPr/>
        </p:nvPicPr>
        <p:blipFill>
          <a:blip r:embed="rId4"/>
          <a:stretch>
            <a:fillRect/>
          </a:stretch>
        </p:blipFill>
        <p:spPr>
          <a:xfrm>
            <a:off x="6444208" y="2780928"/>
            <a:ext cx="936104" cy="758665"/>
          </a:xfrm>
          <a:prstGeom prst="rect">
            <a:avLst/>
          </a:prstGeom>
        </p:spPr>
      </p:pic>
    </p:spTree>
    <p:extLst>
      <p:ext uri="{BB962C8B-B14F-4D97-AF65-F5344CB8AC3E}">
        <p14:creationId xmlns:p14="http://schemas.microsoft.com/office/powerpoint/2010/main" val="409743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Collaborative Conversation {CC}</a:t>
            </a:r>
          </a:p>
        </p:txBody>
      </p:sp>
      <p:sp>
        <p:nvSpPr>
          <p:cNvPr id="3" name="Content Placeholder 2"/>
          <p:cNvSpPr>
            <a:spLocks noGrp="1"/>
          </p:cNvSpPr>
          <p:nvPr>
            <p:ph idx="1"/>
          </p:nvPr>
        </p:nvSpPr>
        <p:spPr/>
        <p:txBody>
          <a:bodyPr>
            <a:normAutofit fontScale="92500" lnSpcReduction="20000"/>
          </a:bodyPr>
          <a:lstStyle/>
          <a:p>
            <a:r>
              <a:rPr lang="en-GB" dirty="0"/>
              <a:t>Nominate</a:t>
            </a:r>
            <a:r>
              <a:rPr lang="en-GB" b="0" dirty="0"/>
              <a:t> a recorder to write down all thoughts and lead discussion</a:t>
            </a:r>
          </a:p>
          <a:p>
            <a:r>
              <a:rPr lang="en-GB" dirty="0"/>
              <a:t>Brainstorm</a:t>
            </a:r>
            <a:r>
              <a:rPr lang="en-GB" b="0" dirty="0"/>
              <a:t>—Everyone puts forward any nominations which come to mind, all well received</a:t>
            </a:r>
          </a:p>
          <a:p>
            <a:r>
              <a:rPr lang="en-GB" dirty="0"/>
              <a:t>Clarify</a:t>
            </a:r>
            <a:r>
              <a:rPr lang="en-GB" b="0" dirty="0"/>
              <a:t>—Everyone expands upon the nominations as noted by the recorder</a:t>
            </a:r>
          </a:p>
          <a:p>
            <a:r>
              <a:rPr lang="en-GB" dirty="0"/>
              <a:t>Discuss</a:t>
            </a:r>
            <a:r>
              <a:rPr lang="en-GB" b="0" dirty="0"/>
              <a:t>—Everyone has the opportunity to question others nominations</a:t>
            </a:r>
          </a:p>
          <a:p>
            <a:r>
              <a:rPr lang="en-GB" dirty="0"/>
              <a:t>Conclude</a:t>
            </a:r>
            <a:r>
              <a:rPr lang="en-GB" b="0" dirty="0"/>
              <a:t>—Decisions are made as to next steps as agreed by the group</a:t>
            </a:r>
          </a:p>
        </p:txBody>
      </p:sp>
    </p:spTree>
    <p:extLst>
      <p:ext uri="{BB962C8B-B14F-4D97-AF65-F5344CB8AC3E}">
        <p14:creationId xmlns:p14="http://schemas.microsoft.com/office/powerpoint/2010/main" val="78728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Use CC for the following activities</a:t>
            </a:r>
          </a:p>
        </p:txBody>
      </p:sp>
      <p:sp>
        <p:nvSpPr>
          <p:cNvPr id="5" name="Content Placeholder 4"/>
          <p:cNvSpPr>
            <a:spLocks noGrp="1"/>
          </p:cNvSpPr>
          <p:nvPr>
            <p:ph sz="half" idx="1"/>
          </p:nvPr>
        </p:nvSpPr>
        <p:spPr/>
        <p:txBody>
          <a:bodyPr>
            <a:noAutofit/>
          </a:bodyPr>
          <a:lstStyle/>
          <a:p>
            <a:r>
              <a:rPr lang="en-GB" sz="3600" dirty="0"/>
              <a:t>Develop a group name</a:t>
            </a:r>
          </a:p>
          <a:p>
            <a:r>
              <a:rPr lang="en-GB" sz="3600" dirty="0"/>
              <a:t>Develop a group contract</a:t>
            </a:r>
          </a:p>
          <a:p>
            <a:r>
              <a:rPr lang="en-GB" sz="3600" dirty="0"/>
              <a:t>Role play as Peace advocates</a:t>
            </a:r>
          </a:p>
        </p:txBody>
      </p:sp>
      <p:sp>
        <p:nvSpPr>
          <p:cNvPr id="7" name="Content Placeholder 6"/>
          <p:cNvSpPr>
            <a:spLocks noGrp="1"/>
          </p:cNvSpPr>
          <p:nvPr>
            <p:ph sz="half" idx="2"/>
          </p:nvPr>
        </p:nvSpPr>
        <p:spPr/>
        <p:txBody>
          <a:bodyPr/>
          <a:lstStyle/>
          <a:p>
            <a:endParaRPr lang="en-GB"/>
          </a:p>
        </p:txBody>
      </p:sp>
      <p:pic>
        <p:nvPicPr>
          <p:cNvPr id="2051" name="Picture 3" descr="C:\Users\Jean\AppData\Local\Microsoft\Windows\Temporary Internet Files\Content.IE5\WL87DVML\meeting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844824"/>
            <a:ext cx="4346848" cy="4392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8332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fontScale="92500" lnSpcReduction="10000"/>
          </a:bodyPr>
          <a:lstStyle/>
          <a:p>
            <a:pPr marL="365760" indent="-256032" eaLnBrk="1" fontAlgn="auto" hangingPunct="1">
              <a:spcAft>
                <a:spcPts val="0"/>
              </a:spcAft>
              <a:buFont typeface="Wingdings 3"/>
              <a:buChar char=""/>
              <a:defRPr/>
            </a:pPr>
            <a:r>
              <a:rPr lang="en-GB" b="1" dirty="0">
                <a:ea typeface="+mn-ea"/>
                <a:cs typeface="+mn-cs"/>
              </a:rPr>
              <a:t>Scenario using role play</a:t>
            </a:r>
            <a:r>
              <a:rPr lang="en-GB" dirty="0">
                <a:ea typeface="+mn-ea"/>
                <a:cs typeface="+mn-cs"/>
              </a:rPr>
              <a:t>.---</a:t>
            </a:r>
          </a:p>
          <a:p>
            <a:pPr marL="109728" indent="0" eaLnBrk="1" fontAlgn="auto" hangingPunct="1">
              <a:spcAft>
                <a:spcPts val="0"/>
              </a:spcAft>
              <a:buFont typeface="Wingdings 3"/>
              <a:buNone/>
              <a:defRPr/>
            </a:pPr>
            <a:r>
              <a:rPr lang="en-GB" dirty="0">
                <a:ea typeface="+mn-ea"/>
                <a:cs typeface="+mn-cs"/>
              </a:rPr>
              <a:t>They are now Peace Advocates, they have placed a Problem Box in the school and asked that any worries be placed in it.</a:t>
            </a:r>
          </a:p>
          <a:p>
            <a:pPr marL="109728" indent="0" eaLnBrk="1" fontAlgn="auto" hangingPunct="1">
              <a:spcAft>
                <a:spcPts val="0"/>
              </a:spcAft>
              <a:buFont typeface="Wingdings 3"/>
              <a:buNone/>
              <a:defRPr/>
            </a:pPr>
            <a:r>
              <a:rPr lang="en-GB" dirty="0">
                <a:ea typeface="+mn-ea"/>
                <a:cs typeface="+mn-cs"/>
              </a:rPr>
              <a:t>The Peace Advocates meet each week to review the Problem Box. </a:t>
            </a:r>
          </a:p>
          <a:p>
            <a:pPr marL="109728" indent="0" eaLnBrk="1" fontAlgn="auto" hangingPunct="1">
              <a:spcAft>
                <a:spcPts val="0"/>
              </a:spcAft>
              <a:buFont typeface="Wingdings 3"/>
              <a:buNone/>
              <a:defRPr/>
            </a:pPr>
            <a:r>
              <a:rPr lang="en-GB" dirty="0">
                <a:ea typeface="+mn-ea"/>
                <a:cs typeface="+mn-cs"/>
              </a:rPr>
              <a:t>Before contacting the owner of the problem they work in groups to discuss the best course of suggested action.</a:t>
            </a:r>
          </a:p>
          <a:p>
            <a:pPr marL="109728" indent="0" eaLnBrk="1" fontAlgn="auto" hangingPunct="1">
              <a:spcAft>
                <a:spcPts val="0"/>
              </a:spcAft>
              <a:buFont typeface="Wingdings 3"/>
              <a:buNone/>
              <a:defRPr/>
            </a:pPr>
            <a:r>
              <a:rPr lang="en-GB" dirty="0">
                <a:ea typeface="+mn-ea"/>
                <a:cs typeface="+mn-cs"/>
              </a:rPr>
              <a:t>Working in groups of 3or4, a problem is chosen. </a:t>
            </a:r>
          </a:p>
          <a:p>
            <a:pPr marL="109728" indent="0" eaLnBrk="1" fontAlgn="auto" hangingPunct="1">
              <a:spcAft>
                <a:spcPts val="0"/>
              </a:spcAft>
              <a:buFont typeface="Wingdings 3"/>
              <a:buNone/>
              <a:defRPr/>
            </a:pPr>
            <a:r>
              <a:rPr lang="en-GB" dirty="0">
                <a:ea typeface="+mn-ea"/>
                <a:cs typeface="+mn-cs"/>
              </a:rPr>
              <a:t>Using the CC framework, a plan identifying how they will support the person will be decided upon.  </a:t>
            </a:r>
          </a:p>
        </p:txBody>
      </p:sp>
      <p:sp>
        <p:nvSpPr>
          <p:cNvPr id="14337" name="Title 2"/>
          <p:cNvSpPr>
            <a:spLocks noGrp="1"/>
          </p:cNvSpPr>
          <p:nvPr>
            <p:ph type="title"/>
          </p:nvPr>
        </p:nvSpPr>
        <p:spPr/>
        <p:txBody>
          <a:bodyPr/>
          <a:lstStyle/>
          <a:p>
            <a:pPr eaLnBrk="1" fontAlgn="auto" hangingPunct="1">
              <a:spcAft>
                <a:spcPts val="0"/>
              </a:spcAft>
              <a:defRPr/>
            </a:pPr>
            <a:r>
              <a:rPr lang="en-GB" altLang="en-US">
                <a:ea typeface="+mj-ea"/>
                <a:cs typeface="+mj-cs"/>
              </a:rPr>
              <a:t>Third activity to practise CC</a:t>
            </a:r>
          </a:p>
        </p:txBody>
      </p:sp>
    </p:spTree>
    <p:extLst>
      <p:ext uri="{BB962C8B-B14F-4D97-AF65-F5344CB8AC3E}">
        <p14:creationId xmlns:p14="http://schemas.microsoft.com/office/powerpoint/2010/main" val="316456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p:nvPr>
        </p:nvSpPr>
        <p:spPr>
          <a:xfrm>
            <a:off x="1526529" y="0"/>
            <a:ext cx="7581901" cy="1653988"/>
          </a:xfrm>
        </p:spPr>
        <p:txBody>
          <a:bodyPr/>
          <a:lstStyle/>
          <a:p>
            <a:pPr eaLnBrk="1" fontAlgn="auto" hangingPunct="1">
              <a:spcAft>
                <a:spcPts val="0"/>
              </a:spcAft>
              <a:defRPr/>
            </a:pPr>
            <a:r>
              <a:rPr lang="en-GB" altLang="en-US" dirty="0">
                <a:ea typeface="+mj-ea"/>
                <a:cs typeface="+mj-cs"/>
              </a:rPr>
              <a:t>Sample Problems</a:t>
            </a:r>
          </a:p>
        </p:txBody>
      </p:sp>
      <p:sp>
        <p:nvSpPr>
          <p:cNvPr id="17410" name="Content Placeholder 1"/>
          <p:cNvSpPr>
            <a:spLocks noGrp="1"/>
          </p:cNvSpPr>
          <p:nvPr>
            <p:ph idx="1"/>
          </p:nvPr>
        </p:nvSpPr>
        <p:spPr>
          <a:xfrm>
            <a:off x="779462" y="1412776"/>
            <a:ext cx="7581901" cy="5040560"/>
          </a:xfrm>
        </p:spPr>
        <p:txBody>
          <a:bodyPr>
            <a:normAutofit/>
          </a:bodyPr>
          <a:lstStyle/>
          <a:p>
            <a:pPr marL="623888" indent="-514350" eaLnBrk="1" hangingPunct="1">
              <a:buFont typeface="Lucida Sans Unicode" pitchFamily="34" charset="0"/>
              <a:buAutoNum type="arabicPeriod"/>
            </a:pPr>
            <a:r>
              <a:rPr lang="en-GB" altLang="en-US" sz="2800" dirty="0">
                <a:ea typeface="ＭＳ Ｐゴシック" pitchFamily="34" charset="-128"/>
              </a:rPr>
              <a:t>Somebody has been sending abusive text messages and posting pictures on Facebook of me at a party.</a:t>
            </a:r>
          </a:p>
          <a:p>
            <a:pPr marL="623888" indent="-514350" eaLnBrk="1" hangingPunct="1">
              <a:buFont typeface="Lucida Sans Unicode" pitchFamily="34" charset="0"/>
              <a:buAutoNum type="arabicPeriod"/>
            </a:pPr>
            <a:r>
              <a:rPr lang="en-GB" altLang="en-US" sz="2800" dirty="0">
                <a:ea typeface="ＭＳ Ｐゴシック" pitchFamily="34" charset="-128"/>
              </a:rPr>
              <a:t>If I want to be with my friends I have to steal from other classmates and show how tough I am by self harming. </a:t>
            </a:r>
          </a:p>
          <a:p>
            <a:pPr marL="623888" indent="-514350" eaLnBrk="1" hangingPunct="1">
              <a:buFont typeface="Lucida Sans Unicode" pitchFamily="34" charset="0"/>
              <a:buAutoNum type="arabicPeriod"/>
            </a:pPr>
            <a:r>
              <a:rPr lang="en-GB" altLang="en-US" sz="2800" dirty="0">
                <a:ea typeface="ＭＳ Ｐゴシック" pitchFamily="34" charset="-128"/>
              </a:rPr>
              <a:t>I enjoy being at school and always like to work hard. Some people in my class are calling me names and threatening to hurt me if I carry on doing well in class. </a:t>
            </a:r>
          </a:p>
        </p:txBody>
      </p:sp>
      <p:pic>
        <p:nvPicPr>
          <p:cNvPr id="2" name="Picture 1"/>
          <p:cNvPicPr>
            <a:picLocks noChangeAspect="1"/>
          </p:cNvPicPr>
          <p:nvPr/>
        </p:nvPicPr>
        <p:blipFill>
          <a:blip r:embed="rId3"/>
          <a:stretch>
            <a:fillRect/>
          </a:stretch>
        </p:blipFill>
        <p:spPr>
          <a:xfrm>
            <a:off x="971600" y="260648"/>
            <a:ext cx="1296144" cy="1050458"/>
          </a:xfrm>
          <a:prstGeom prst="rect">
            <a:avLst/>
          </a:prstGeom>
        </p:spPr>
      </p:pic>
    </p:spTree>
    <p:extLst>
      <p:ext uri="{BB962C8B-B14F-4D97-AF65-F5344CB8AC3E}">
        <p14:creationId xmlns:p14="http://schemas.microsoft.com/office/powerpoint/2010/main" val="1241894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Adjacency</Template>
  <TotalTime>0</TotalTime>
  <Words>1345</Words>
  <Application>Microsoft Office PowerPoint</Application>
  <PresentationFormat>On-screen Show (4:3)</PresentationFormat>
  <Paragraphs>139</Paragraphs>
  <Slides>20</Slides>
  <Notes>12</Notes>
  <HiddenSlides>0</HiddenSlides>
  <MMClips>0</MMClips>
  <ScaleCrop>false</ScaleCrop>
  <HeadingPairs>
    <vt:vector size="6" baseType="variant">
      <vt:variant>
        <vt:lpstr>Fonts Used</vt:lpstr>
      </vt:variant>
      <vt:variant>
        <vt:i4>13</vt:i4>
      </vt:variant>
      <vt:variant>
        <vt:lpstr>Theme</vt:lpstr>
      </vt:variant>
      <vt:variant>
        <vt:i4>10</vt:i4>
      </vt:variant>
      <vt:variant>
        <vt:lpstr>Slide Titles</vt:lpstr>
      </vt:variant>
      <vt:variant>
        <vt:i4>20</vt:i4>
      </vt:variant>
    </vt:vector>
  </HeadingPairs>
  <TitlesOfParts>
    <vt:vector size="43" baseType="lpstr">
      <vt:lpstr>ＭＳ Ｐゴシック</vt:lpstr>
      <vt:lpstr>Arial</vt:lpstr>
      <vt:lpstr>Calibri</vt:lpstr>
      <vt:lpstr>Cambria</vt:lpstr>
      <vt:lpstr>Candara</vt:lpstr>
      <vt:lpstr>Century Schoolbook</vt:lpstr>
      <vt:lpstr>Lucida Sans Unicode</vt:lpstr>
      <vt:lpstr>News Gothic MT</vt:lpstr>
      <vt:lpstr>Times New Roman</vt:lpstr>
      <vt:lpstr>Verdana</vt:lpstr>
      <vt:lpstr>Wingdings</vt:lpstr>
      <vt:lpstr>Wingdings 2</vt:lpstr>
      <vt:lpstr>Wingdings 3</vt:lpstr>
      <vt:lpstr>Concourse</vt:lpstr>
      <vt:lpstr>Office Theme</vt:lpstr>
      <vt:lpstr>Adjacency</vt:lpstr>
      <vt:lpstr>Orbit</vt:lpstr>
      <vt:lpstr>Breeze</vt:lpstr>
      <vt:lpstr>1_Concourse</vt:lpstr>
      <vt:lpstr>2_Concourse</vt:lpstr>
      <vt:lpstr>3_Concourse</vt:lpstr>
      <vt:lpstr>4_Concourse</vt:lpstr>
      <vt:lpstr>5_Concourse</vt:lpstr>
      <vt:lpstr>The Peace Project for District 1010</vt:lpstr>
      <vt:lpstr>Leaders…..</vt:lpstr>
      <vt:lpstr>PowerPoint Presentation</vt:lpstr>
      <vt:lpstr>Learn the three major skills in Conflict resolution.</vt:lpstr>
      <vt:lpstr>Collaborative Conversation (CC)</vt:lpstr>
      <vt:lpstr>Collaborative Conversation {CC}</vt:lpstr>
      <vt:lpstr>Use CC for the following activities</vt:lpstr>
      <vt:lpstr>Third activity to practise CC</vt:lpstr>
      <vt:lpstr>Sample Problems</vt:lpstr>
      <vt:lpstr>Sample problems contd…</vt:lpstr>
      <vt:lpstr>Purposeful Listening Skill</vt:lpstr>
      <vt:lpstr>Guide to Purposeful Listening</vt:lpstr>
      <vt:lpstr>Points to follow to become a Purposeful Listener.</vt:lpstr>
      <vt:lpstr>Use PL strategy for your next activities.</vt:lpstr>
      <vt:lpstr>Second Activity to practise PL</vt:lpstr>
      <vt:lpstr>Second PL activity, contd </vt:lpstr>
      <vt:lpstr>Scenario Skill Practice</vt:lpstr>
      <vt:lpstr>Monitoring roles</vt:lpstr>
      <vt:lpstr>Unit 2C Learning Intention  Learning the third skill ,Purposeful Speaking(PS)</vt:lpstr>
      <vt:lpstr>Activity to practise 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Peace Project links with The Duke of Edinburgh Award</dc:title>
  <dc:creator>Jean</dc:creator>
  <cp:lastModifiedBy>Hilary Gordon</cp:lastModifiedBy>
  <cp:revision>34</cp:revision>
  <cp:lastPrinted>2017-01-08T16:43:58Z</cp:lastPrinted>
  <dcterms:created xsi:type="dcterms:W3CDTF">2017-01-08T11:40:55Z</dcterms:created>
  <dcterms:modified xsi:type="dcterms:W3CDTF">2017-12-14T15:03:48Z</dcterms:modified>
</cp:coreProperties>
</file>