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61" d="100"/>
          <a:sy n="61" d="100"/>
        </p:scale>
        <p:origin x="16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8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8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21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22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37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68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57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74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38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37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67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91092045-3E81-4A18-94BF-3F6EEEC783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" t="19298" r="4419" b="16130"/>
          <a:stretch/>
        </p:blipFill>
        <p:spPr>
          <a:xfrm>
            <a:off x="1338331" y="3004693"/>
            <a:ext cx="10410805" cy="18328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F906DF-7E67-4CAC-B794-590B777B88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257" y="7728639"/>
            <a:ext cx="2646543" cy="17625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5E4631-E1C3-42A1-8783-E5A3A6EAC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7" y="7728641"/>
            <a:ext cx="2646539" cy="17625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ADCF6B8-0FBE-4D0D-AF67-F158773DA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3254" y="7728641"/>
            <a:ext cx="2646542" cy="17625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DBECC3B-052D-472E-BF56-B12068719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1750" y="7728640"/>
            <a:ext cx="2646543" cy="176259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746E460-1A39-49BC-844C-4873F9C53EE6}"/>
              </a:ext>
            </a:extLst>
          </p:cNvPr>
          <p:cNvSpPr txBox="1"/>
          <p:nvPr/>
        </p:nvSpPr>
        <p:spPr>
          <a:xfrm>
            <a:off x="4200765" y="2079361"/>
            <a:ext cx="4685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02060"/>
                </a:solidFill>
              </a:rPr>
              <a:t>Raising funds for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AEC823-F0A8-42AE-A241-A35D2ECD4999}"/>
              </a:ext>
            </a:extLst>
          </p:cNvPr>
          <p:cNvSpPr txBox="1"/>
          <p:nvPr/>
        </p:nvSpPr>
        <p:spPr>
          <a:xfrm>
            <a:off x="773403" y="5642219"/>
            <a:ext cx="1154066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>
                <a:solidFill>
                  <a:srgbClr val="002060"/>
                </a:solidFill>
              </a:rPr>
              <a:t>Supporting Rotarians and healthcare professionals in </a:t>
            </a:r>
          </a:p>
          <a:p>
            <a:pPr algn="ctr"/>
            <a:r>
              <a:rPr lang="en-GB" sz="4000" b="1" dirty="0">
                <a:solidFill>
                  <a:srgbClr val="002060"/>
                </a:solidFill>
              </a:rPr>
              <a:t>Ukraine and neighbouring countries with </a:t>
            </a:r>
          </a:p>
          <a:p>
            <a:pPr algn="ctr"/>
            <a:r>
              <a:rPr lang="en-GB" sz="4000" b="1" dirty="0">
                <a:solidFill>
                  <a:srgbClr val="002060"/>
                </a:solidFill>
              </a:rPr>
              <a:t>Immediate medical and humanitarian supplies</a:t>
            </a:r>
          </a:p>
        </p:txBody>
      </p:sp>
      <p:pic>
        <p:nvPicPr>
          <p:cNvPr id="17" name="Picture 16" descr="Logo&#10;&#10;Description automatically generated with medium confidence">
            <a:extLst>
              <a:ext uri="{FF2B5EF4-FFF2-40B4-BE49-F238E27FC236}">
                <a16:creationId xmlns:a16="http://schemas.microsoft.com/office/drawing/2014/main" id="{C502A02A-7450-4009-A9AD-B3FE10FBCD3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67" t="24569" r="4705" b="22341"/>
          <a:stretch/>
        </p:blipFill>
        <p:spPr>
          <a:xfrm>
            <a:off x="3996624" y="166846"/>
            <a:ext cx="5094217" cy="172128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4832D68-4C08-4E7D-8E59-82759D430B4A}"/>
              </a:ext>
            </a:extLst>
          </p:cNvPr>
          <p:cNvSpPr txBox="1"/>
          <p:nvPr/>
        </p:nvSpPr>
        <p:spPr>
          <a:xfrm>
            <a:off x="3307903" y="4800600"/>
            <a:ext cx="70699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002060"/>
                </a:solidFill>
              </a:rPr>
              <a:t>https://rotaryhealthprofessionals.org/</a:t>
            </a:r>
          </a:p>
        </p:txBody>
      </p:sp>
    </p:spTree>
    <p:extLst>
      <p:ext uri="{BB962C8B-B14F-4D97-AF65-F5344CB8AC3E}">
        <p14:creationId xmlns:p14="http://schemas.microsoft.com/office/powerpoint/2010/main" val="1500851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C746E460-1A39-49BC-844C-4873F9C53EE6}"/>
              </a:ext>
            </a:extLst>
          </p:cNvPr>
          <p:cNvSpPr txBox="1"/>
          <p:nvPr/>
        </p:nvSpPr>
        <p:spPr>
          <a:xfrm>
            <a:off x="3558375" y="3035701"/>
            <a:ext cx="60305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rgbClr val="002060"/>
                </a:solidFill>
              </a:rPr>
              <a:t>Raising funds for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AEC823-F0A8-42AE-A241-A35D2ECD4999}"/>
              </a:ext>
            </a:extLst>
          </p:cNvPr>
          <p:cNvSpPr txBox="1"/>
          <p:nvPr/>
        </p:nvSpPr>
        <p:spPr>
          <a:xfrm>
            <a:off x="586400" y="4529048"/>
            <a:ext cx="1197449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600" b="1" dirty="0">
                <a:solidFill>
                  <a:srgbClr val="002060"/>
                </a:solidFill>
              </a:rPr>
              <a:t>Humanitarian support for people </a:t>
            </a:r>
          </a:p>
          <a:p>
            <a:pPr algn="ctr"/>
            <a:r>
              <a:rPr lang="en-GB" sz="6600" b="1" dirty="0">
                <a:solidFill>
                  <a:srgbClr val="002060"/>
                </a:solidFill>
              </a:rPr>
              <a:t>affected by the war in Ukraine</a:t>
            </a:r>
          </a:p>
          <a:p>
            <a:pPr algn="ctr"/>
            <a:endParaRPr lang="en-GB" sz="6600" b="1" dirty="0">
              <a:solidFill>
                <a:srgbClr val="002060"/>
              </a:solidFill>
            </a:endParaRPr>
          </a:p>
        </p:txBody>
      </p:sp>
      <p:pic>
        <p:nvPicPr>
          <p:cNvPr id="17" name="Picture 16" descr="Logo&#10;&#10;Description automatically generated with medium confidence">
            <a:extLst>
              <a:ext uri="{FF2B5EF4-FFF2-40B4-BE49-F238E27FC236}">
                <a16:creationId xmlns:a16="http://schemas.microsoft.com/office/drawing/2014/main" id="{C502A02A-7450-4009-A9AD-B3FE10FBCD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67" t="24569" r="4705" b="22341"/>
          <a:stretch/>
        </p:blipFill>
        <p:spPr>
          <a:xfrm>
            <a:off x="2936426" y="190845"/>
            <a:ext cx="6928748" cy="23411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5BD23E2-40A1-4560-8837-543BC2A604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257" y="7728639"/>
            <a:ext cx="2646543" cy="17625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4EEFD75-F86D-49D3-8C74-C9750A8FE9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7" y="7728641"/>
            <a:ext cx="2646539" cy="176259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2F11B29-8D40-45EC-A770-5E2E07B6C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3254" y="7728641"/>
            <a:ext cx="2646542" cy="176259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96CC3E0-52B1-479F-B35B-76348606BF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1750" y="7728640"/>
            <a:ext cx="2646543" cy="17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39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38</Words>
  <Application>Microsoft Office PowerPoint</Application>
  <PresentationFormat>A3 Paper (297x420 mm)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Eveleigh</dc:creator>
  <cp:lastModifiedBy>Karen Eveleigh</cp:lastModifiedBy>
  <cp:revision>6</cp:revision>
  <dcterms:created xsi:type="dcterms:W3CDTF">2022-03-27T06:59:45Z</dcterms:created>
  <dcterms:modified xsi:type="dcterms:W3CDTF">2022-03-27T17:06:00Z</dcterms:modified>
</cp:coreProperties>
</file>