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78" autoAdjust="0"/>
    <p:restoredTop sz="94660"/>
  </p:normalViewPr>
  <p:slideViewPr>
    <p:cSldViewPr snapToGrid="0">
      <p:cViewPr varScale="1">
        <p:scale>
          <a:sx n="85" d="100"/>
          <a:sy n="85" d="100"/>
        </p:scale>
        <p:origin x="142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7B5A8-2C44-423C-93BD-4EBDD6CC5F8A}" type="datetimeFigureOut">
              <a:rPr lang="en-GB" smtClean="0"/>
              <a:t>27/03/2022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17416-4FD0-4978-AA3A-6A8FE123F2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49268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7B5A8-2C44-423C-93BD-4EBDD6CC5F8A}" type="datetimeFigureOut">
              <a:rPr lang="en-GB" smtClean="0"/>
              <a:t>27/03/2022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17416-4FD0-4978-AA3A-6A8FE123F2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39835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7B5A8-2C44-423C-93BD-4EBDD6CC5F8A}" type="datetimeFigureOut">
              <a:rPr lang="en-GB" smtClean="0"/>
              <a:t>27/03/2022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17416-4FD0-4978-AA3A-6A8FE123F2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87158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7B5A8-2C44-423C-93BD-4EBDD6CC5F8A}" type="datetimeFigureOut">
              <a:rPr lang="en-GB" smtClean="0"/>
              <a:t>27/03/2022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17416-4FD0-4978-AA3A-6A8FE123F2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62880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7B5A8-2C44-423C-93BD-4EBDD6CC5F8A}" type="datetimeFigureOut">
              <a:rPr lang="en-GB" smtClean="0"/>
              <a:t>27/03/2022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17416-4FD0-4978-AA3A-6A8FE123F2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684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7B5A8-2C44-423C-93BD-4EBDD6CC5F8A}" type="datetimeFigureOut">
              <a:rPr lang="en-GB" smtClean="0"/>
              <a:t>27/03/2022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17416-4FD0-4978-AA3A-6A8FE123F2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434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7B5A8-2C44-423C-93BD-4EBDD6CC5F8A}" type="datetimeFigureOut">
              <a:rPr lang="en-GB" smtClean="0"/>
              <a:t>27/03/2022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17416-4FD0-4978-AA3A-6A8FE123F2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72346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7B5A8-2C44-423C-93BD-4EBDD6CC5F8A}" type="datetimeFigureOut">
              <a:rPr lang="en-GB" smtClean="0"/>
              <a:t>27/03/2022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17416-4FD0-4978-AA3A-6A8FE123F2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1656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7B5A8-2C44-423C-93BD-4EBDD6CC5F8A}" type="datetimeFigureOut">
              <a:rPr lang="en-GB" smtClean="0"/>
              <a:t>27/03/2022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17416-4FD0-4978-AA3A-6A8FE123F2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80905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7B5A8-2C44-423C-93BD-4EBDD6CC5F8A}" type="datetimeFigureOut">
              <a:rPr lang="en-GB" smtClean="0"/>
              <a:t>27/03/2022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17416-4FD0-4978-AA3A-6A8FE123F2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81107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7B5A8-2C44-423C-93BD-4EBDD6CC5F8A}" type="datetimeFigureOut">
              <a:rPr lang="en-GB" smtClean="0"/>
              <a:t>27/03/2022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17416-4FD0-4978-AA3A-6A8FE123F2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69043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77B5A8-2C44-423C-93BD-4EBDD6CC5F8A}" type="datetimeFigureOut">
              <a:rPr lang="en-GB" smtClean="0"/>
              <a:t>27/03/2022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E17416-4FD0-4978-AA3A-6A8FE123F2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76569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Text&#10;&#10;Description automatically generated with medium confidence">
            <a:extLst>
              <a:ext uri="{FF2B5EF4-FFF2-40B4-BE49-F238E27FC236}">
                <a16:creationId xmlns:a16="http://schemas.microsoft.com/office/drawing/2014/main" id="{91092045-3E81-4A18-94BF-3F6EEEC783C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45" t="19298" r="4419" b="16130"/>
          <a:stretch/>
        </p:blipFill>
        <p:spPr>
          <a:xfrm>
            <a:off x="1035613" y="2039310"/>
            <a:ext cx="8055980" cy="1418264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CAF906DF-7E67-4CAC-B794-590B777B881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8369" y="5694743"/>
            <a:ext cx="1470920" cy="979633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BD5E4631-E1C3-42A1-8783-E5A3A6EAC25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36729" y="5694746"/>
            <a:ext cx="1470919" cy="97963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6ADCF6B8-0FBE-4D0D-AF67-F158773DA28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95089" y="5694745"/>
            <a:ext cx="1470921" cy="979633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0DBECC3B-052D-472E-BF56-B1206871923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53451" y="5694744"/>
            <a:ext cx="1470921" cy="979633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C746E460-1A39-49BC-844C-4873F9C53EE6}"/>
              </a:ext>
            </a:extLst>
          </p:cNvPr>
          <p:cNvSpPr txBox="1"/>
          <p:nvPr/>
        </p:nvSpPr>
        <p:spPr>
          <a:xfrm>
            <a:off x="3250593" y="1486646"/>
            <a:ext cx="36260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b="1" dirty="0">
                <a:solidFill>
                  <a:srgbClr val="002060"/>
                </a:solidFill>
              </a:rPr>
              <a:t>Raising funds for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6AEC823-F0A8-42AE-A241-A35D2ECD4999}"/>
              </a:ext>
            </a:extLst>
          </p:cNvPr>
          <p:cNvSpPr txBox="1"/>
          <p:nvPr/>
        </p:nvSpPr>
        <p:spPr>
          <a:xfrm>
            <a:off x="997907" y="4080253"/>
            <a:ext cx="8131392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800" b="1" dirty="0">
                <a:solidFill>
                  <a:srgbClr val="002060"/>
                </a:solidFill>
              </a:rPr>
              <a:t>Supporting Rotarians and healthcare professionals in </a:t>
            </a:r>
          </a:p>
          <a:p>
            <a:pPr algn="ctr"/>
            <a:r>
              <a:rPr lang="en-GB" sz="2800" b="1" dirty="0">
                <a:solidFill>
                  <a:srgbClr val="002060"/>
                </a:solidFill>
              </a:rPr>
              <a:t>Ukraine and neighbouring countries with </a:t>
            </a:r>
          </a:p>
          <a:p>
            <a:pPr algn="ctr"/>
            <a:r>
              <a:rPr lang="en-GB" sz="2800" b="1" dirty="0">
                <a:solidFill>
                  <a:srgbClr val="002060"/>
                </a:solidFill>
              </a:rPr>
              <a:t>Immediate medical and humanitarian supplies</a:t>
            </a:r>
          </a:p>
        </p:txBody>
      </p:sp>
      <p:pic>
        <p:nvPicPr>
          <p:cNvPr id="17" name="Picture 16" descr="Logo&#10;&#10;Description automatically generated with medium confidence">
            <a:extLst>
              <a:ext uri="{FF2B5EF4-FFF2-40B4-BE49-F238E27FC236}">
                <a16:creationId xmlns:a16="http://schemas.microsoft.com/office/drawing/2014/main" id="{C502A02A-7450-4009-A9AD-B3FE10FBCD31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067" t="24569" r="4705" b="22341"/>
          <a:stretch/>
        </p:blipFill>
        <p:spPr>
          <a:xfrm>
            <a:off x="3092626" y="91987"/>
            <a:ext cx="3941954" cy="1331950"/>
          </a:xfrm>
          <a:prstGeom prst="rect">
            <a:avLst/>
          </a:prstGeom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id="{94832D68-4C08-4E7D-8E59-82759D430B4A}"/>
              </a:ext>
            </a:extLst>
          </p:cNvPr>
          <p:cNvSpPr txBox="1"/>
          <p:nvPr/>
        </p:nvSpPr>
        <p:spPr>
          <a:xfrm>
            <a:off x="3142046" y="3419354"/>
            <a:ext cx="384311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b="1" dirty="0">
                <a:solidFill>
                  <a:srgbClr val="002060"/>
                </a:solidFill>
              </a:rPr>
              <a:t>https://rotaryhealthprofessionals.org/</a:t>
            </a:r>
          </a:p>
        </p:txBody>
      </p:sp>
    </p:spTree>
    <p:extLst>
      <p:ext uri="{BB962C8B-B14F-4D97-AF65-F5344CB8AC3E}">
        <p14:creationId xmlns:p14="http://schemas.microsoft.com/office/powerpoint/2010/main" val="15008517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CAF906DF-7E67-4CAC-B794-590B777B88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8369" y="5694743"/>
            <a:ext cx="1470920" cy="979633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BD5E4631-E1C3-42A1-8783-E5A3A6EAC2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36729" y="5694746"/>
            <a:ext cx="1470919" cy="97963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6ADCF6B8-0FBE-4D0D-AF67-F158773DA2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95089" y="5694745"/>
            <a:ext cx="1470921" cy="979633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0DBECC3B-052D-472E-BF56-B120687192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53451" y="5694744"/>
            <a:ext cx="1470921" cy="979633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C746E460-1A39-49BC-844C-4873F9C53EE6}"/>
              </a:ext>
            </a:extLst>
          </p:cNvPr>
          <p:cNvSpPr txBox="1"/>
          <p:nvPr/>
        </p:nvSpPr>
        <p:spPr>
          <a:xfrm>
            <a:off x="2753504" y="2063304"/>
            <a:ext cx="466649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b="1" dirty="0">
                <a:solidFill>
                  <a:srgbClr val="002060"/>
                </a:solidFill>
              </a:rPr>
              <a:t>Raising funds for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6AEC823-F0A8-42AE-A241-A35D2ECD4999}"/>
              </a:ext>
            </a:extLst>
          </p:cNvPr>
          <p:cNvSpPr txBox="1"/>
          <p:nvPr/>
        </p:nvSpPr>
        <p:spPr>
          <a:xfrm>
            <a:off x="1065265" y="3218870"/>
            <a:ext cx="8042972" cy="21236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4400" b="1" dirty="0">
                <a:solidFill>
                  <a:srgbClr val="002060"/>
                </a:solidFill>
              </a:rPr>
              <a:t>Humanitarian support for people </a:t>
            </a:r>
          </a:p>
          <a:p>
            <a:pPr algn="ctr"/>
            <a:r>
              <a:rPr lang="en-GB" sz="4400" b="1" dirty="0">
                <a:solidFill>
                  <a:srgbClr val="002060"/>
                </a:solidFill>
              </a:rPr>
              <a:t>affected by the war in Ukraine</a:t>
            </a:r>
          </a:p>
          <a:p>
            <a:pPr algn="ctr"/>
            <a:endParaRPr lang="en-GB" sz="4400" b="1" dirty="0">
              <a:solidFill>
                <a:srgbClr val="002060"/>
              </a:solidFill>
            </a:endParaRPr>
          </a:p>
        </p:txBody>
      </p:sp>
      <p:pic>
        <p:nvPicPr>
          <p:cNvPr id="17" name="Picture 16" descr="Logo&#10;&#10;Description automatically generated with medium confidence">
            <a:extLst>
              <a:ext uri="{FF2B5EF4-FFF2-40B4-BE49-F238E27FC236}">
                <a16:creationId xmlns:a16="http://schemas.microsoft.com/office/drawing/2014/main" id="{C502A02A-7450-4009-A9AD-B3FE10FBCD3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067" t="24569" r="4705" b="22341"/>
          <a:stretch/>
        </p:blipFill>
        <p:spPr>
          <a:xfrm>
            <a:off x="2982023" y="379138"/>
            <a:ext cx="3941954" cy="1331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38396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83</TotalTime>
  <Words>38</Words>
  <Application>Microsoft Office PowerPoint</Application>
  <PresentationFormat>A4 Paper (210x297 mm)</PresentationFormat>
  <Paragraphs>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Karen Eveleigh</dc:creator>
  <cp:lastModifiedBy>Karen Eveleigh</cp:lastModifiedBy>
  <cp:revision>5</cp:revision>
  <dcterms:created xsi:type="dcterms:W3CDTF">2022-03-27T06:59:45Z</dcterms:created>
  <dcterms:modified xsi:type="dcterms:W3CDTF">2022-03-27T17:03:05Z</dcterms:modified>
</cp:coreProperties>
</file>