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2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8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1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8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8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16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9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11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0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B5A8-2C44-423C-93BD-4EBDD6CC5F8A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7416-4FD0-4978-AA3A-6A8FE123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5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91092045-3E81-4A18-94BF-3F6EEEC783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19298" r="4419" b="16130"/>
          <a:stretch/>
        </p:blipFill>
        <p:spPr>
          <a:xfrm>
            <a:off x="1035613" y="2039310"/>
            <a:ext cx="8055980" cy="14182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906DF-7E67-4CAC-B794-590B777B88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69" y="5694743"/>
            <a:ext cx="1470920" cy="979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5E4631-E1C3-42A1-8783-E5A3A6EAC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729" y="5694746"/>
            <a:ext cx="1470919" cy="9796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DCF6B8-0FBE-4D0D-AF67-F158773DA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089" y="5694745"/>
            <a:ext cx="1470921" cy="979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BECC3B-052D-472E-BF56-B12068719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451" y="5694744"/>
            <a:ext cx="1470921" cy="9796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746E460-1A39-49BC-844C-4873F9C53EE6}"/>
              </a:ext>
            </a:extLst>
          </p:cNvPr>
          <p:cNvSpPr txBox="1"/>
          <p:nvPr/>
        </p:nvSpPr>
        <p:spPr>
          <a:xfrm>
            <a:off x="3250593" y="1486646"/>
            <a:ext cx="3626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</a:rPr>
              <a:t>Raising funds for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AEC823-F0A8-42AE-A241-A35D2ECD4999}"/>
              </a:ext>
            </a:extLst>
          </p:cNvPr>
          <p:cNvSpPr txBox="1"/>
          <p:nvPr/>
        </p:nvSpPr>
        <p:spPr>
          <a:xfrm>
            <a:off x="997907" y="4080253"/>
            <a:ext cx="81313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Supporting Rotarians and healthcare professionals in </a:t>
            </a:r>
          </a:p>
          <a:p>
            <a:pPr algn="ctr"/>
            <a:r>
              <a:rPr lang="en-GB" sz="2800" b="1" dirty="0">
                <a:solidFill>
                  <a:srgbClr val="002060"/>
                </a:solidFill>
              </a:rPr>
              <a:t>Ukraine and neighbouring countries with </a:t>
            </a:r>
          </a:p>
          <a:p>
            <a:pPr algn="ctr"/>
            <a:r>
              <a:rPr lang="en-GB" sz="2800" b="1" dirty="0">
                <a:solidFill>
                  <a:srgbClr val="002060"/>
                </a:solidFill>
              </a:rPr>
              <a:t>Immediate medical and humanitarian supplies</a:t>
            </a:r>
          </a:p>
        </p:txBody>
      </p:sp>
      <p:pic>
        <p:nvPicPr>
          <p:cNvPr id="17" name="Picture 16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2A02A-7450-4009-A9AD-B3FE10FBCD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4569" r="4705" b="22341"/>
          <a:stretch/>
        </p:blipFill>
        <p:spPr>
          <a:xfrm>
            <a:off x="3092626" y="91987"/>
            <a:ext cx="3941954" cy="133195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4832D68-4C08-4E7D-8E59-82759D430B4A}"/>
              </a:ext>
            </a:extLst>
          </p:cNvPr>
          <p:cNvSpPr txBox="1"/>
          <p:nvPr/>
        </p:nvSpPr>
        <p:spPr>
          <a:xfrm>
            <a:off x="3142046" y="3419354"/>
            <a:ext cx="3843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https://rotaryhealthprofessionals.org/</a:t>
            </a:r>
          </a:p>
        </p:txBody>
      </p:sp>
    </p:spTree>
    <p:extLst>
      <p:ext uri="{BB962C8B-B14F-4D97-AF65-F5344CB8AC3E}">
        <p14:creationId xmlns:p14="http://schemas.microsoft.com/office/powerpoint/2010/main" val="150085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F906DF-7E67-4CAC-B794-590B777B8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69" y="5694743"/>
            <a:ext cx="1470920" cy="979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5E4631-E1C3-42A1-8783-E5A3A6EAC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729" y="5694746"/>
            <a:ext cx="1470919" cy="9796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DCF6B8-0FBE-4D0D-AF67-F158773DA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089" y="5694745"/>
            <a:ext cx="1470921" cy="979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BECC3B-052D-472E-BF56-B12068719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451" y="5694744"/>
            <a:ext cx="1470921" cy="9796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746E460-1A39-49BC-844C-4873F9C53EE6}"/>
              </a:ext>
            </a:extLst>
          </p:cNvPr>
          <p:cNvSpPr txBox="1"/>
          <p:nvPr/>
        </p:nvSpPr>
        <p:spPr>
          <a:xfrm>
            <a:off x="2753504" y="2063304"/>
            <a:ext cx="46664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</a:rPr>
              <a:t>Raising funds for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AEC823-F0A8-42AE-A241-A35D2ECD4999}"/>
              </a:ext>
            </a:extLst>
          </p:cNvPr>
          <p:cNvSpPr txBox="1"/>
          <p:nvPr/>
        </p:nvSpPr>
        <p:spPr>
          <a:xfrm>
            <a:off x="1065265" y="3218870"/>
            <a:ext cx="804297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</a:rPr>
              <a:t>Humanitarian support for people </a:t>
            </a:r>
          </a:p>
          <a:p>
            <a:pPr algn="ctr"/>
            <a:r>
              <a:rPr lang="en-GB" sz="4400" b="1" dirty="0">
                <a:solidFill>
                  <a:srgbClr val="002060"/>
                </a:solidFill>
              </a:rPr>
              <a:t>affected by the war in Ukraine</a:t>
            </a:r>
          </a:p>
          <a:p>
            <a:pPr algn="ctr"/>
            <a:endParaRPr lang="en-GB" sz="4400" b="1" dirty="0">
              <a:solidFill>
                <a:srgbClr val="002060"/>
              </a:solidFill>
            </a:endParaRPr>
          </a:p>
        </p:txBody>
      </p:sp>
      <p:pic>
        <p:nvPicPr>
          <p:cNvPr id="17" name="Picture 16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2A02A-7450-4009-A9AD-B3FE10FBCD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4569" r="4705" b="22341"/>
          <a:stretch/>
        </p:blipFill>
        <p:spPr>
          <a:xfrm>
            <a:off x="2982023" y="379138"/>
            <a:ext cx="3941954" cy="133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3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38</Words>
  <Application>Microsoft Office PowerPoint</Application>
  <PresentationFormat>A4 Paper (210x297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Eveleigh</dc:creator>
  <cp:lastModifiedBy>Karen Eveleigh</cp:lastModifiedBy>
  <cp:revision>5</cp:revision>
  <dcterms:created xsi:type="dcterms:W3CDTF">2022-03-27T06:59:45Z</dcterms:created>
  <dcterms:modified xsi:type="dcterms:W3CDTF">2022-03-27T17:03:05Z</dcterms:modified>
</cp:coreProperties>
</file>