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1"/>
    <p:sldMasterId id="2147483664" r:id="rId2"/>
    <p:sldMasterId id="2147483688" r:id="rId3"/>
  </p:sldMasterIdLst>
  <p:notesMasterIdLst>
    <p:notesMasterId r:id="rId13"/>
  </p:notesMasterIdLst>
  <p:handoutMasterIdLst>
    <p:handoutMasterId r:id="rId14"/>
  </p:handoutMasterIdLst>
  <p:sldIdLst>
    <p:sldId id="361" r:id="rId4"/>
    <p:sldId id="396" r:id="rId5"/>
    <p:sldId id="397" r:id="rId6"/>
    <p:sldId id="398" r:id="rId7"/>
    <p:sldId id="399" r:id="rId8"/>
    <p:sldId id="403" r:id="rId9"/>
    <p:sldId id="400" r:id="rId10"/>
    <p:sldId id="401" r:id="rId11"/>
    <p:sldId id="402" r:id="rId12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600"/>
    <a:srgbClr val="DFE0BA"/>
    <a:srgbClr val="58585A"/>
    <a:srgbClr val="005DAA"/>
    <a:srgbClr val="D91B5C"/>
    <a:srgbClr val="872175"/>
    <a:srgbClr val="009999"/>
    <a:srgbClr val="00A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-1856" y="-96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784" y="16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59" d="100"/>
          <a:sy n="159" d="100"/>
        </p:scale>
        <p:origin x="-6480" y="-104"/>
      </p:cViewPr>
      <p:guideLst>
        <p:guide orient="horz" pos="3224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29" tIns="49515" rIns="99029" bIns="49515" numCol="1" anchor="t" anchorCtr="0" compatLnSpc="1">
            <a:prstTxWarp prst="textNoShape">
              <a:avLst/>
            </a:prstTxWarp>
          </a:bodyPr>
          <a:lstStyle>
            <a:lvl1pPr defTabSz="990387" eaLnBrk="0" hangingPunct="0">
              <a:defRPr sz="13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29" tIns="49515" rIns="99029" bIns="49515" numCol="1" anchor="t" anchorCtr="0" compatLnSpc="1">
            <a:prstTxWarp prst="textNoShape">
              <a:avLst/>
            </a:prstTxWarp>
          </a:bodyPr>
          <a:lstStyle>
            <a:lvl1pPr algn="r" defTabSz="990387" eaLnBrk="0" hangingPunct="0">
              <a:defRPr sz="13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29" tIns="49515" rIns="99029" bIns="49515" numCol="1" anchor="b" anchorCtr="0" compatLnSpc="1">
            <a:prstTxWarp prst="textNoShape">
              <a:avLst/>
            </a:prstTxWarp>
          </a:bodyPr>
          <a:lstStyle>
            <a:lvl1pPr defTabSz="990387" eaLnBrk="0" hangingPunct="0">
              <a:defRPr sz="13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29" tIns="49515" rIns="99029" bIns="49515" numCol="1" anchor="b" anchorCtr="0" compatLnSpc="1">
            <a:prstTxWarp prst="textNoShape">
              <a:avLst/>
            </a:prstTxWarp>
          </a:bodyPr>
          <a:lstStyle>
            <a:lvl1pPr algn="r" defTabSz="990387" eaLnBrk="0" hangingPunct="0">
              <a:defRPr sz="1300"/>
            </a:lvl1pPr>
          </a:lstStyle>
          <a:p>
            <a:pPr>
              <a:defRPr/>
            </a:pPr>
            <a:fld id="{C23BA999-85A7-4E7F-B3A6-5F8CE7EE7F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86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29" tIns="49515" rIns="99029" bIns="49515" numCol="1" anchor="t" anchorCtr="0" compatLnSpc="1">
            <a:prstTxWarp prst="textNoShape">
              <a:avLst/>
            </a:prstTxWarp>
          </a:bodyPr>
          <a:lstStyle>
            <a:lvl1pPr defTabSz="990387" eaLnBrk="0" hangingPunct="0">
              <a:defRPr sz="13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29" tIns="49515" rIns="99029" bIns="49515" numCol="1" anchor="t" anchorCtr="0" compatLnSpc="1">
            <a:prstTxWarp prst="textNoShape">
              <a:avLst/>
            </a:prstTxWarp>
          </a:bodyPr>
          <a:lstStyle>
            <a:lvl1pPr algn="r" defTabSz="990387" eaLnBrk="0" hangingPunct="0">
              <a:defRPr sz="13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29" tIns="49515" rIns="99029" bIns="495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29" tIns="49515" rIns="99029" bIns="49515" numCol="1" anchor="b" anchorCtr="0" compatLnSpc="1">
            <a:prstTxWarp prst="textNoShape">
              <a:avLst/>
            </a:prstTxWarp>
          </a:bodyPr>
          <a:lstStyle>
            <a:lvl1pPr defTabSz="990387" eaLnBrk="0" hangingPunct="0">
              <a:defRPr sz="13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29" tIns="49515" rIns="99029" bIns="49515" numCol="1" anchor="b" anchorCtr="0" compatLnSpc="1">
            <a:prstTxWarp prst="textNoShape">
              <a:avLst/>
            </a:prstTxWarp>
          </a:bodyPr>
          <a:lstStyle>
            <a:lvl1pPr algn="r" defTabSz="990387" eaLnBrk="0" hangingPunct="0">
              <a:defRPr sz="1300"/>
            </a:lvl1pPr>
          </a:lstStyle>
          <a:p>
            <a:pPr>
              <a:defRPr/>
            </a:pPr>
            <a:fld id="{CDAEC06D-BC42-4565-9BFE-50815248B3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6517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87400" indent="-301625" defTabSz="987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212850" indent="-241300" defTabSz="987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98625" indent="-241300" defTabSz="987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184400" indent="-241300" defTabSz="987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641600" indent="-241300" defTabSz="987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3098800" indent="-241300" defTabSz="987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556000" indent="-241300" defTabSz="987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4013200" indent="-241300" defTabSz="987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</a:pPr>
            <a:fld id="{17D39764-52E4-4CA0-A190-2B6FD076698A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1311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257B11-0DB9-4121-9385-88848BEFA395}" type="slidenum">
              <a:rPr lang="en-GB" altLang="en-US" smtClean="0"/>
              <a:pPr/>
              <a:t>3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50787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2049A3-5E4A-419A-87D3-D46FD3CABB2B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009548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71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07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249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970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59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6360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839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228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774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66382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586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8687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21608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4984603"/>
      </p:ext>
    </p:extLst>
  </p:cSld>
  <p:clrMapOvr>
    <a:masterClrMapping/>
  </p:clrMapOvr>
  <p:transition xmlns:p14="http://schemas.microsoft.com/office/powerpoint/2010/main"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0116042"/>
      </p:ext>
    </p:extLst>
  </p:cSld>
  <p:clrMapOvr>
    <a:masterClrMapping/>
  </p:clrMapOvr>
  <p:transition xmlns:p14="http://schemas.microsoft.com/office/powerpoint/2010/main"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741" y="243632"/>
            <a:ext cx="7876443" cy="7191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15504" y="6477000"/>
            <a:ext cx="22098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FA55-EF71-4F92-AA97-269823C192F3}" type="slidenum">
              <a:rPr lang="en-US"/>
              <a:pPr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xfrm>
            <a:off x="492369" y="6438900"/>
            <a:ext cx="27432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pic>
        <p:nvPicPr>
          <p:cNvPr id="6" name="Picture 5" descr="logo_whit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82" y="116633"/>
            <a:ext cx="634512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05440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B30A0-6AD3-41D6-AE0D-42FCAE03E5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87965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2713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1228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6695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6867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478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050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61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680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211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141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315913"/>
            <a:ext cx="9144000" cy="81597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1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27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914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00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64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9" Type="http://schemas.openxmlformats.org/officeDocument/2006/relationships/image" Target="../media/image2.png"/><Relationship Id="rId1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5.xml"/><Relationship Id="rId20" Type="http://schemas.openxmlformats.org/officeDocument/2006/relationships/image" Target="../media/image1.png"/><Relationship Id="rId21" Type="http://schemas.openxmlformats.org/officeDocument/2006/relationships/image" Target="../media/image3.png"/><Relationship Id="rId10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22.xml"/><Relationship Id="rId17" Type="http://schemas.openxmlformats.org/officeDocument/2006/relationships/slideLayout" Target="../slideLayouts/slideLayout23.xml"/><Relationship Id="rId18" Type="http://schemas.openxmlformats.org/officeDocument/2006/relationships/slideLayout" Target="../slideLayouts/slideLayout24.xml"/><Relationship Id="rId19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theme" Target="../theme/theme3.xml"/><Relationship Id="rId8" Type="http://schemas.openxmlformats.org/officeDocument/2006/relationships/image" Target="../media/image1.png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7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61658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3775"/>
            <a:ext cx="1674813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41" r:id="rId2"/>
    <p:sldLayoutId id="2147484142" r:id="rId3"/>
    <p:sldLayoutId id="2147484143" r:id="rId4"/>
    <p:sldLayoutId id="2147484144" r:id="rId5"/>
    <p:sldLayoutId id="2147484145" r:id="rId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86600" y="6477000"/>
            <a:ext cx="16002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en-US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t>TITLE  |  </a:t>
            </a:r>
            <a:fld id="{1F26C29E-A7DD-460F-A253-33D7F2DCF39E}" type="slidenum">
              <a:rPr lang="en-US" altLang="en-US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‹#›</a:t>
            </a:fld>
            <a:r>
              <a:rPr lang="en-US" altLang="en-US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en-US" sz="900" smtClean="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2051" name="Picture 5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9800"/>
            <a:ext cx="17907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46" r:id="rId2"/>
    <p:sldLayoutId id="2147484156" r:id="rId3"/>
    <p:sldLayoutId id="2147484157" r:id="rId4"/>
    <p:sldLayoutId id="2147484158" r:id="rId5"/>
    <p:sldLayoutId id="2147484159" r:id="rId6"/>
    <p:sldLayoutId id="2147484147" r:id="rId7"/>
    <p:sldLayoutId id="2147484148" r:id="rId8"/>
    <p:sldLayoutId id="2147484149" r:id="rId9"/>
    <p:sldLayoutId id="2147484150" r:id="rId10"/>
    <p:sldLayoutId id="2147484151" r:id="rId11"/>
    <p:sldLayoutId id="2147484152" r:id="rId12"/>
    <p:sldLayoutId id="2147484153" r:id="rId13"/>
    <p:sldLayoutId id="2147484154" r:id="rId14"/>
    <p:sldLayoutId id="2147484160" r:id="rId15"/>
    <p:sldLayoutId id="2147484161" r:id="rId16"/>
    <p:sldLayoutId id="2147484168" r:id="rId17"/>
    <p:sldLayoutId id="2147484170" r:id="rId18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62800" y="6477000"/>
            <a:ext cx="15240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en-US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t>TITLE |  </a:t>
            </a:r>
            <a:fld id="{377A5E3C-EF46-4A05-96F2-3C011B5869E4}" type="slidenum">
              <a:rPr lang="en-US" altLang="en-US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‹#›</a:t>
            </a:fld>
            <a:r>
              <a:rPr lang="en-US" altLang="en-US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en-US" sz="900" smtClean="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3075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9800"/>
            <a:ext cx="1762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64" r:id="rId3"/>
    <p:sldLayoutId id="2147484165" r:id="rId4"/>
    <p:sldLayoutId id="2147484166" r:id="rId5"/>
    <p:sldLayoutId id="2147484167" r:id="rId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1.doc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2.doc"/><Relationship Id="rId4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3.doc"/><Relationship Id="rId4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4.doc"/><Relationship Id="rId4" Type="http://schemas.openxmlformats.org/officeDocument/2006/relationships/image" Target="../media/image8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>
              <a:defRPr/>
            </a:pPr>
            <a:r>
              <a:rPr lang="en-GB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 Champions Monmouth</a:t>
            </a:r>
            <a:endParaRPr lang="en-GB" sz="3600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 Champions Monmouth</a:t>
            </a:r>
            <a:endParaRPr lang="en-GB" alt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Why?</a:t>
            </a:r>
          </a:p>
          <a:p>
            <a:r>
              <a:rPr lang="en-GB" altLang="en-US" dirty="0" smtClean="0"/>
              <a:t>Need members to help run our projects</a:t>
            </a:r>
          </a:p>
          <a:p>
            <a:r>
              <a:rPr lang="en-GB" altLang="en-US" dirty="0" smtClean="0"/>
              <a:t>Our age profile is increasing.</a:t>
            </a:r>
          </a:p>
          <a:p>
            <a:r>
              <a:rPr lang="en-GB" altLang="en-US" dirty="0" smtClean="0"/>
              <a:t>Difficult to encourage younger people to join us</a:t>
            </a:r>
          </a:p>
          <a:p>
            <a:r>
              <a:rPr lang="en-GB" altLang="en-US" dirty="0" smtClean="0"/>
              <a:t>New approach – Work </a:t>
            </a:r>
            <a:r>
              <a:rPr lang="en-GB" altLang="en-US" b="1" dirty="0" smtClean="0"/>
              <a:t>WITH</a:t>
            </a:r>
            <a:r>
              <a:rPr lang="en-GB" altLang="en-US" dirty="0" smtClean="0"/>
              <a:t> the local community as opposed to working </a:t>
            </a:r>
            <a:r>
              <a:rPr lang="en-GB" altLang="en-US" b="1" dirty="0" smtClean="0"/>
              <a:t>IN</a:t>
            </a:r>
            <a:r>
              <a:rPr lang="en-GB" altLang="en-US" dirty="0" smtClean="0"/>
              <a:t> the local community</a:t>
            </a:r>
          </a:p>
        </p:txBody>
      </p:sp>
    </p:spTree>
    <p:extLst>
      <p:ext uri="{BB962C8B-B14F-4D97-AF65-F5344CB8AC3E}">
        <p14:creationId xmlns:p14="http://schemas.microsoft.com/office/powerpoint/2010/main" val="1540814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7737"/>
          </a:xfrm>
        </p:spPr>
        <p:txBody>
          <a:bodyPr/>
          <a:lstStyle/>
          <a:p>
            <a:r>
              <a:rPr lang="en-GB" alt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 Champions Monmouth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11188" y="1989138"/>
            <a:ext cx="8281987" cy="4494212"/>
          </a:xfrm>
        </p:spPr>
        <p:txBody>
          <a:bodyPr/>
          <a:lstStyle/>
          <a:p>
            <a:r>
              <a:rPr lang="en-GB" altLang="en-US" sz="2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Group formed in January 2017</a:t>
            </a:r>
          </a:p>
          <a:p>
            <a:r>
              <a:rPr lang="en-GB" altLang="en-US" sz="2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Objective….To create a young, active group, serving the community. Initially under the umbrella of Monmouth Rotary, but progressively migrating to form their own Rotary club.</a:t>
            </a:r>
          </a:p>
          <a:p>
            <a:r>
              <a:rPr lang="en-GB" altLang="en-US" sz="2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Initial funding…..Through a Persimmon Homes £1K grant</a:t>
            </a:r>
          </a:p>
        </p:txBody>
      </p:sp>
    </p:spTree>
    <p:extLst>
      <p:ext uri="{BB962C8B-B14F-4D97-AF65-F5344CB8AC3E}">
        <p14:creationId xmlns:p14="http://schemas.microsoft.com/office/powerpoint/2010/main" val="1918027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93713" y="1700213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GB" alt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Emphasis on a non bureaucratic approach</a:t>
            </a:r>
          </a:p>
          <a:p>
            <a:pPr>
              <a:defRPr/>
            </a:pPr>
            <a:r>
              <a:rPr lang="en-GB" alt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 people attended the launch meeting. Ages between 30 and 86.</a:t>
            </a:r>
          </a:p>
          <a:p>
            <a:pPr>
              <a:defRPr/>
            </a:pPr>
            <a:r>
              <a:rPr lang="en-GB" alt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group has been supported by 5 Rotarians and currently has 17 members. </a:t>
            </a:r>
          </a:p>
          <a:p>
            <a:pPr>
              <a:defRPr/>
            </a:pPr>
            <a:r>
              <a:rPr lang="en-GB" alt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of the initial group have joined Rotary</a:t>
            </a:r>
          </a:p>
          <a:p>
            <a:pPr>
              <a:defRPr/>
            </a:pPr>
            <a:r>
              <a:rPr lang="en-GB" alt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group meets once per month at The Robin Hood pub</a:t>
            </a:r>
          </a:p>
          <a:p>
            <a:pPr>
              <a:buFontTx/>
              <a:buNone/>
              <a:defRPr/>
            </a:pPr>
            <a:endParaRPr lang="en-GB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Tx/>
              <a:buNone/>
              <a:defRPr/>
            </a:pPr>
            <a:endParaRPr lang="en-GB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Tx/>
              <a:buNone/>
              <a:defRPr/>
            </a:pPr>
            <a:endParaRPr lang="en-GB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457200"/>
            <a:ext cx="853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 Champions Monmouth</a:t>
            </a:r>
          </a:p>
        </p:txBody>
      </p:sp>
    </p:spTree>
    <p:extLst>
      <p:ext uri="{BB962C8B-B14F-4D97-AF65-F5344CB8AC3E}">
        <p14:creationId xmlns:p14="http://schemas.microsoft.com/office/powerpoint/2010/main" val="1596797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549275"/>
            <a:ext cx="7772400" cy="1470025"/>
          </a:xfrm>
        </p:spPr>
        <p:txBody>
          <a:bodyPr/>
          <a:lstStyle/>
          <a:p>
            <a:r>
              <a:rPr lang="en-GB" alt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 Champions Monmouth</a:t>
            </a:r>
            <a:r>
              <a:rPr lang="en-GB" altLang="en-US" sz="3200" smtClean="0"/>
              <a:t/>
            </a:r>
            <a:br>
              <a:rPr lang="en-GB" altLang="en-US" sz="3200" smtClean="0"/>
            </a:br>
            <a:endParaRPr lang="en-GB" altLang="en-US" sz="20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219" name="Object 5"/>
          <p:cNvGraphicFramePr>
            <a:graphicFrameLocks noGrp="1" noChangeAspect="1"/>
          </p:cNvGraphicFramePr>
          <p:nvPr>
            <p:ph type="subTitle" idx="1"/>
            <p:extLst>
              <p:ext uri="{D42A27DB-BD31-4B8C-83A1-F6EECF244321}">
                <p14:modId xmlns:p14="http://schemas.microsoft.com/office/powerpoint/2010/main" val="2495024124"/>
              </p:ext>
            </p:extLst>
          </p:nvPr>
        </p:nvGraphicFramePr>
        <p:xfrm>
          <a:off x="855663" y="1968500"/>
          <a:ext cx="7673975" cy="627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3" imgW="10657490" imgH="8711375" progId="Word.Document.8">
                  <p:embed/>
                </p:oleObj>
              </mc:Choice>
              <mc:Fallback>
                <p:oleObj name="Document" r:id="rId3" imgW="10657490" imgH="871137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1968500"/>
                        <a:ext cx="7673975" cy="627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1409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549275"/>
            <a:ext cx="7772400" cy="1470025"/>
          </a:xfrm>
        </p:spPr>
        <p:txBody>
          <a:bodyPr/>
          <a:lstStyle/>
          <a:p>
            <a:r>
              <a:rPr lang="en-GB" alt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 Champions Monmouth</a:t>
            </a:r>
            <a:r>
              <a:rPr lang="en-GB" altLang="en-US" sz="3200" smtClean="0"/>
              <a:t/>
            </a:r>
            <a:br>
              <a:rPr lang="en-GB" altLang="en-US" sz="3200" smtClean="0"/>
            </a:br>
            <a:endParaRPr lang="en-GB" altLang="en-US" sz="20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219" name="Object 5"/>
          <p:cNvGraphicFramePr>
            <a:graphicFrameLocks noGrp="1" noChangeAspect="1"/>
          </p:cNvGraphicFramePr>
          <p:nvPr>
            <p:ph type="subTitle" idx="1"/>
            <p:extLst>
              <p:ext uri="{D42A27DB-BD31-4B8C-83A1-F6EECF244321}">
                <p14:modId xmlns:p14="http://schemas.microsoft.com/office/powerpoint/2010/main" val="1943577630"/>
              </p:ext>
            </p:extLst>
          </p:nvPr>
        </p:nvGraphicFramePr>
        <p:xfrm>
          <a:off x="850900" y="1971675"/>
          <a:ext cx="8229600" cy="672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Document" r:id="rId3" imgW="10657490" imgH="8709575" progId="Word.Document.8">
                  <p:embed/>
                </p:oleObj>
              </mc:Choice>
              <mc:Fallback>
                <p:oleObj name="Document" r:id="rId3" imgW="10657490" imgH="870957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900" y="1971675"/>
                        <a:ext cx="8229600" cy="672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9430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1511300"/>
          </a:xfrm>
        </p:spPr>
        <p:txBody>
          <a:bodyPr/>
          <a:lstStyle/>
          <a:p>
            <a:pPr eaLnBrk="1" hangingPunct="1"/>
            <a:r>
              <a:rPr lang="en-GB" altLang="en-US" sz="3600" smtClean="0"/>
              <a:t>Community Champions </a:t>
            </a:r>
            <a:r>
              <a:rPr lang="en-GB" altLang="en-US" sz="3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Monmouth</a:t>
            </a:r>
            <a:r>
              <a:rPr lang="en-GB" altLang="en-US" sz="3600" smtClean="0"/>
              <a:t/>
            </a:r>
            <a:br>
              <a:rPr lang="en-GB" altLang="en-US" sz="3600" smtClean="0"/>
            </a:br>
            <a:r>
              <a:rPr lang="en-GB" altLang="en-US" sz="3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GB" altLang="en-US" sz="3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GB" altLang="en-US" sz="20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0243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4968272"/>
              </p:ext>
            </p:extLst>
          </p:nvPr>
        </p:nvGraphicFramePr>
        <p:xfrm>
          <a:off x="939800" y="1135063"/>
          <a:ext cx="9512300" cy="809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Document" r:id="rId3" imgW="6868721" imgH="5842859" progId="Word.Document.8">
                  <p:embed/>
                </p:oleObj>
              </mc:Choice>
              <mc:Fallback>
                <p:oleObj name="Document" r:id="rId3" imgW="6868721" imgH="584285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1135063"/>
                        <a:ext cx="9512300" cy="809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8235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482600" y="549275"/>
            <a:ext cx="8432800" cy="1143000"/>
          </a:xfrm>
        </p:spPr>
        <p:txBody>
          <a:bodyPr/>
          <a:lstStyle/>
          <a:p>
            <a:pPr eaLnBrk="1" hangingPunct="1"/>
            <a:r>
              <a:rPr lang="en-GB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 Champions Monmouth</a:t>
            </a:r>
            <a:r>
              <a:rPr lang="en-GB" altLang="en-US" sz="2400" dirty="0" smtClean="0"/>
              <a:t/>
            </a:r>
            <a:br>
              <a:rPr lang="en-GB" altLang="en-US" sz="2400" dirty="0" smtClean="0"/>
            </a:br>
            <a:r>
              <a:rPr lang="en-GB" altLang="en-US" sz="2400" dirty="0" smtClean="0"/>
              <a:t>Toilet block at </a:t>
            </a:r>
            <a:r>
              <a:rPr lang="en-GB" altLang="en-US" sz="2400" dirty="0" err="1" smtClean="0"/>
              <a:t>Blestium</a:t>
            </a:r>
            <a:r>
              <a:rPr lang="en-GB" altLang="en-US" sz="2400" dirty="0" smtClean="0"/>
              <a:t> Street</a:t>
            </a:r>
            <a:endParaRPr lang="en-GB" altLang="en-US" sz="2000" dirty="0" smtClean="0"/>
          </a:p>
        </p:txBody>
      </p:sp>
      <p:graphicFrame>
        <p:nvGraphicFramePr>
          <p:cNvPr id="11267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482600" y="2133600"/>
          <a:ext cx="8050213" cy="680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3" imgW="6783316" imgH="5707875" progId="Word.Document.8">
                  <p:embed/>
                </p:oleObj>
              </mc:Choice>
              <mc:Fallback>
                <p:oleObj name="Document" r:id="rId3" imgW="6783316" imgH="570787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2133600"/>
                        <a:ext cx="8050213" cy="680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2698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 Champions Monmouth</a:t>
            </a:r>
            <a:r>
              <a:rPr lang="en-GB" altLang="en-US" sz="2800" dirty="0" smtClean="0"/>
              <a:t/>
            </a:r>
            <a:br>
              <a:rPr lang="en-GB" altLang="en-US" sz="2800" dirty="0" smtClean="0"/>
            </a:br>
            <a:endParaRPr lang="en-GB" altLang="en-US" sz="4000" dirty="0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61749" y="1417638"/>
            <a:ext cx="8362950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Future funding…..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endParaRPr lang="en-GB" alt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Grants applied for at Greggs and </a:t>
            </a:r>
            <a:r>
              <a:rPr lang="en-GB" alt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Viridor</a:t>
            </a:r>
            <a:endParaRPr lang="en-GB" alt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en-GB" alt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Another application to Persimmon Homes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endParaRPr lang="en-GB" alt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Coffee morning at Ty Price Hall on 30</a:t>
            </a:r>
            <a:r>
              <a:rPr lang="en-GB" altLang="en-US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GB" alt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September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endParaRPr lang="en-GB" alt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 boot sale organised by parents at HMSG in Autumn</a:t>
            </a:r>
          </a:p>
          <a:p>
            <a:pPr>
              <a:spcBef>
                <a:spcPct val="0"/>
              </a:spcBef>
              <a:defRPr/>
            </a:pPr>
            <a:r>
              <a:rPr lang="en-GB" alt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evening with the Rotary Xmas sleigh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endParaRPr lang="en-GB" alt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801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mmunications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Nov 25th Presentation VFF.ppt [Compatibility Mode]" id="{FFB03E93-A568-4549-A1FD-B99CD50443A9}" vid="{315FF8B1-ECB4-405C-AA0D-4A06192D8580}"/>
    </a:ext>
  </a:extLst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Nov 25th Presentation VFF.ppt [Compatibility Mode]" id="{FFB03E93-A568-4549-A1FD-B99CD50443A9}" vid="{3EF46A6D-7D52-46D5-BCAB-951EC13FACCA}"/>
    </a:ext>
  </a:extLst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Nov 25th Presentation VFF.ppt [Compatibility Mode]" id="{FFB03E93-A568-4549-A1FD-B99CD50443A9}" vid="{BF38CCF1-817E-4AF5-B709-2401FAE6C89E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41664</TotalTime>
  <Words>214</Words>
  <Application>Microsoft Macintosh PowerPoint</Application>
  <PresentationFormat>On-screen Show (4:3)</PresentationFormat>
  <Paragraphs>36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Communications_white</vt:lpstr>
      <vt:lpstr>Custom Design</vt:lpstr>
      <vt:lpstr>2_Custom Design</vt:lpstr>
      <vt:lpstr>Document</vt:lpstr>
      <vt:lpstr>Community Champions Monmouth</vt:lpstr>
      <vt:lpstr>Community Champions Monmouth</vt:lpstr>
      <vt:lpstr>Community Champions Monmouth</vt:lpstr>
      <vt:lpstr>PowerPoint Presentation</vt:lpstr>
      <vt:lpstr>Community Champions Monmouth </vt:lpstr>
      <vt:lpstr>Community Champions Monmouth </vt:lpstr>
      <vt:lpstr>Community Champions Monmouth  </vt:lpstr>
      <vt:lpstr>Community Champions Monmouth Toilet block at Blestium Street</vt:lpstr>
      <vt:lpstr>Community Champions Monmouth </vt:lpstr>
    </vt:vector>
  </TitlesOfParts>
  <Company>Rotary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Stewart Ross</cp:lastModifiedBy>
  <cp:revision>664</cp:revision>
  <cp:lastPrinted>2015-11-26T09:50:51Z</cp:lastPrinted>
  <dcterms:created xsi:type="dcterms:W3CDTF">2010-04-16T20:11:30Z</dcterms:created>
  <dcterms:modified xsi:type="dcterms:W3CDTF">2017-09-06T19:05:01Z</dcterms:modified>
</cp:coreProperties>
</file>