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sldIdLst>
    <p:sldId id="592" r:id="rId2"/>
    <p:sldId id="59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4A7D0-9A78-4146-BE1C-7890E676D981}" type="datetimeFigureOut">
              <a:rPr lang="en-GB" smtClean="0"/>
              <a:pPr/>
              <a:t>12/04/2019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A9E5-59FA-497B-A58B-11DDD70BE1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085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121FC3-574C-4DF5-BD9A-77B3997DCCB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48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2B17DA-D39F-473B-ABF0-8D5770AC9C1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65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0332A8-993D-4AEF-96F7-1B2179F72B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10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38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CBB63C-01ED-454F-B44C-85F17995883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1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588" y="410368"/>
            <a:ext cx="1053825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5588" y="1825625"/>
            <a:ext cx="5064211" cy="41797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2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289324-9796-48F4-B96F-08765AE8294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93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2530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030CAC-5685-404F-AAE8-7CBB4391F1D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495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20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20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190D17-2E35-4E1F-9267-D28272361FD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78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637CFB-1430-4B91-BC0F-694C4D33BB8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396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40137-3001-4B50-8C67-F910933B09E3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021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260DAD-95B3-4804-B84E-03055508ED1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20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6CE30E-307D-425D-BB7A-428DFF3B8D6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022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98837A-1470-4821-8496-953F830C491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12/04/2019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 baseline="0">
                <a:solidFill>
                  <a:srgbClr val="002060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C21317-EDBE-46D2-BC9D-72B609E958B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793B945-7C67-4E5A-884C-D9D342CE9E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296" t="25680" r="4965" b="26709"/>
          <a:stretch/>
        </p:blipFill>
        <p:spPr>
          <a:xfrm>
            <a:off x="9726964" y="131551"/>
            <a:ext cx="2342367" cy="10334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3BD705F-12F7-42AD-A769-D04029E1B9D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823535" y="5973030"/>
            <a:ext cx="2530265" cy="5198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100F8EE-7079-4C81-A4EC-7948DB8421E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9" y="5222767"/>
            <a:ext cx="1723338" cy="1723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086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  <p:sldLayoutId id="214748365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           Membership Team 2019/20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defTabSz="877823">
              <a:spcBef>
                <a:spcPts val="1100"/>
              </a:spcBef>
              <a:buNone/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Paul Hickson 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Peter O’Keefe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Malcolm Wells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Joy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Poulter</a:t>
            </a:r>
            <a:endParaRPr lang="en-GB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Lou Moss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Geoff Williams ( Membership leads)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Tom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Silverson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(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Rotaract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Anthony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Beevor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( Public Image)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Simon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Edmands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( Sports &amp; Social) 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Caroline Easton ( Membership Rewards)</a:t>
            </a:r>
          </a:p>
          <a:p>
            <a:pPr algn="ctr" defTabSz="877823">
              <a:spcBef>
                <a:spcPts val="1100"/>
              </a:spcBef>
              <a:buNone/>
              <a:defRPr sz="2688">
                <a:solidFill>
                  <a:srgbClr val="A7A7A7"/>
                </a:solidFill>
              </a:defRPr>
            </a:pP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Peter </a:t>
            </a:r>
            <a:r>
              <a:rPr lang="en-GB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Kleyn</a:t>
            </a:r>
            <a:r>
              <a:rPr lang="en-GB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( Rotary Fellowships )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 Narrow" pitchFamily="34" charset="0"/>
              </a:rPr>
              <a:t>    What is Rotary – An elevator pitch </a:t>
            </a:r>
            <a:endParaRPr lang="en-GB" b="1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39687"/>
            <a:ext cx="5157787" cy="41574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‘</a:t>
            </a:r>
            <a:r>
              <a:rPr lang="en-GB" dirty="0" smtClean="0">
                <a:latin typeface="Arial Narrow" pitchFamily="34" charset="0"/>
              </a:rPr>
              <a:t>A group of individuals enjoying working together in a worldwide organisation to make a positive difference in the community: locally, nationally and internationally. </a:t>
            </a:r>
          </a:p>
          <a:p>
            <a:pPr>
              <a:buNone/>
            </a:pPr>
            <a:r>
              <a:rPr lang="en-GB" dirty="0" smtClean="0">
                <a:latin typeface="Arial Narrow" pitchFamily="34" charset="0"/>
              </a:rPr>
              <a:t>   We work with other community leaders to create and deliver community projects and raise money to facilitate them’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Christine\AppData\Local\Microsoft\Windows\INetCache\IE\KJU1C39W\1078px-Lift_symbool_(NS)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3056" y="1959428"/>
            <a:ext cx="3676675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otary slide master 2019-20.potx" id="{B27CB538-5150-4416-9C17-8F0128F2A355}" vid="{9F6FA10B-29FC-4777-B62A-309C69885A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rotary slide master 2019-20</Template>
  <TotalTime>20128</TotalTime>
  <Words>107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             Membership Team 2019/20</vt:lpstr>
      <vt:lpstr>    What is Rotary – An elevator pitch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Crowther</dc:creator>
  <cp:lastModifiedBy>Christine Hickson</cp:lastModifiedBy>
  <cp:revision>43</cp:revision>
  <dcterms:created xsi:type="dcterms:W3CDTF">2019-03-02T08:29:42Z</dcterms:created>
  <dcterms:modified xsi:type="dcterms:W3CDTF">2019-04-14T16:33:27Z</dcterms:modified>
</cp:coreProperties>
</file>