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42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94660"/>
  </p:normalViewPr>
  <p:slideViewPr>
    <p:cSldViewPr snapToGrid="0">
      <p:cViewPr varScale="1">
        <p:scale>
          <a:sx n="60" d="100"/>
          <a:sy n="60" d="100"/>
        </p:scale>
        <p:origin x="108" y="9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E0D851-7C0E-2AA2-49BC-F8B4922FD49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FD8E681-6B7B-FBCB-1400-6704F277353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49FA25-2E0D-9486-FC94-8753BC7174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730F0-39AF-4A5B-AE9A-42A4B10ACEF9}" type="datetimeFigureOut">
              <a:rPr lang="en-GB" smtClean="0"/>
              <a:t>07/08/2025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E9C074-ABD7-5E4D-3B17-1D22C0FBA5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72595D-0FBC-1459-E686-CB53DF6F2C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01773-9159-4A5E-A7F3-DD660609A0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843690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A85011-0A77-591C-E61E-75C620EF48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406C5D5-DEF9-0664-40E1-16DB7D3558B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379081-C6DB-BBC3-53E3-5ED9A88796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730F0-39AF-4A5B-AE9A-42A4B10ACEF9}" type="datetimeFigureOut">
              <a:rPr lang="en-GB" smtClean="0"/>
              <a:t>07/08/2025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DDAB88-2B63-6D16-4143-97715B06D8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AB958D-74DA-CA9A-8BB1-7DCC6A6D4C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01773-9159-4A5E-A7F3-DD660609A0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98833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FB8C560-3B1B-F030-DB9D-18A4759A32A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67E6F17-FB17-6179-084B-3F5A1BBF938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A0DCB5-BF0B-AFF2-FB61-BF9448B16F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730F0-39AF-4A5B-AE9A-42A4B10ACEF9}" type="datetimeFigureOut">
              <a:rPr lang="en-GB" smtClean="0"/>
              <a:t>07/08/2025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1B80A1-13AA-0342-04CB-1A91EDDCAC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C4975F-737F-4F2A-E8C0-867781B245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01773-9159-4A5E-A7F3-DD660609A0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54424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702B4D-E9AC-C316-09E3-E21D71DB03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061A9C-66D2-BC16-19EC-C62AF626CC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8331930-ED6B-AE86-7E66-BDD002EC7E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730F0-39AF-4A5B-AE9A-42A4B10ACEF9}" type="datetimeFigureOut">
              <a:rPr lang="en-GB" smtClean="0"/>
              <a:t>07/08/2025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D8A0ED7-F67C-A780-8853-4C204A97AD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BF7302-EBAE-86FC-F43A-6A14C36FF6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01773-9159-4A5E-A7F3-DD660609A0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65156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B0183A-2E81-58DB-E830-AA3DED09F4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8BF66B5-72CC-676A-DA72-C307675F49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9E9330-170C-4344-8F87-12A79870B9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730F0-39AF-4A5B-AE9A-42A4B10ACEF9}" type="datetimeFigureOut">
              <a:rPr lang="en-GB" smtClean="0"/>
              <a:t>07/08/2025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822DCA-5F4D-7D5A-0D18-DD648697D6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5F7B807-D67C-E152-F913-21ADF0C330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01773-9159-4A5E-A7F3-DD660609A0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7392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6DCA89-AA01-1BD7-0405-CB6493FD2C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7E08CD-8D1F-1C66-E3C8-A7ECBF736E9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9829443-6518-B3BD-44F9-8B2D4B209E2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288E59A-9958-20C0-A39E-65DDCAD951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730F0-39AF-4A5B-AE9A-42A4B10ACEF9}" type="datetimeFigureOut">
              <a:rPr lang="en-GB" smtClean="0"/>
              <a:t>07/08/2025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96D19F1-8D78-4AA3-1CEF-2D352B48C7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8F79741-C5B7-9A26-F0A4-71E6784AFD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01773-9159-4A5E-A7F3-DD660609A0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39189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BABDDB-79B9-3EF4-1F4A-B61D88A541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001928D-9C3C-3833-F189-CDEC8E3AC5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A25115D-0C89-1CE0-92C8-4D70FEE4E46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7699B05-8ABF-D084-8C6A-B58DDB35850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53A4CDC-E959-EA21-C8A1-5EBF44536F9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A7C4A8E-8BBB-C4FD-3B4C-75B0D08380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730F0-39AF-4A5B-AE9A-42A4B10ACEF9}" type="datetimeFigureOut">
              <a:rPr lang="en-GB" smtClean="0"/>
              <a:t>07/08/2025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FEC0813-74DE-ABFB-1788-E1C73DAB72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1798958-BB3D-0103-4591-A2C6E0D13A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01773-9159-4A5E-A7F3-DD660609A0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360222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EFFD5C-6EFC-4ACB-5A32-E1E4CD06C0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D923DE8-BBD6-9090-57F7-7596215C4F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730F0-39AF-4A5B-AE9A-42A4B10ACEF9}" type="datetimeFigureOut">
              <a:rPr lang="en-GB" smtClean="0"/>
              <a:t>07/08/2025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F72FB0E-83C5-6C9C-1FC2-E15862101B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0C81B53-66C8-8443-3179-70CF8A5640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01773-9159-4A5E-A7F3-DD660609A0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32074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9F98FAF-249A-3A62-6BE8-7DC51B9C4A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730F0-39AF-4A5B-AE9A-42A4B10ACEF9}" type="datetimeFigureOut">
              <a:rPr lang="en-GB" smtClean="0"/>
              <a:t>07/08/2025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987403C-A062-D1D5-8D26-606A89AF9C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F40FED4-C8BB-0516-2478-799C81E8EA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01773-9159-4A5E-A7F3-DD660609A0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4005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E8F6D8-7D30-A668-03C8-F6966CBFD0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2ED0E6-292E-D7A5-22DE-DFE6D33521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A7792B6-0F94-6833-1F96-BBF12D59A0D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38DD78F-5BE3-A6F5-9495-EE780A25C7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730F0-39AF-4A5B-AE9A-42A4B10ACEF9}" type="datetimeFigureOut">
              <a:rPr lang="en-GB" smtClean="0"/>
              <a:t>07/08/2025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4638372-8904-2C97-8117-615CE618AB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CE57897-BD71-2008-8261-7CE1478810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01773-9159-4A5E-A7F3-DD660609A0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93281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228E49-770B-ACCA-81D9-D1F34795DF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9DA380D-3C5A-6B76-2D2A-B2D42B4A90F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18B4E8D-DCA2-F6AB-5BBE-87E1B82D75C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73DA9C8-C4A2-58C3-8956-3232FA28FB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730F0-39AF-4A5B-AE9A-42A4B10ACEF9}" type="datetimeFigureOut">
              <a:rPr lang="en-GB" smtClean="0"/>
              <a:t>07/08/2025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2C2F64C-6C07-00D5-60A0-8EE08D102A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638EE01-8A0C-D07E-EDD5-92B6ADF225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01773-9159-4A5E-A7F3-DD660609A0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474033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D373C77-870A-5063-0EC7-8DCB6340CC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EAB8E60-7978-4C64-83E0-DA2AB2FB31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57967A-07D6-6AEE-9BB9-DDF4BFD21D2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6730F0-39AF-4A5B-AE9A-42A4B10ACEF9}" type="datetimeFigureOut">
              <a:rPr lang="en-GB" smtClean="0"/>
              <a:t>07/08/2025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6E3FA6-829C-6681-D971-1A531F7B08F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A51FD7-8EF1-FD2F-753B-34F186C22E2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B01773-9159-4A5E-A7F3-DD660609A0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830656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77DE01C7-5F58-1964-BB3D-04F8E05FA55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4465" y="513943"/>
            <a:ext cx="11603069" cy="58301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79292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96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Mark Evans</dc:creator>
  <cp:lastModifiedBy>Robin Pitcher</cp:lastModifiedBy>
  <cp:revision>6</cp:revision>
  <dcterms:created xsi:type="dcterms:W3CDTF">2025-08-04T10:33:47Z</dcterms:created>
  <dcterms:modified xsi:type="dcterms:W3CDTF">2025-08-07T08:15:03Z</dcterms:modified>
</cp:coreProperties>
</file>