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22" r:id="rId2"/>
    <p:sldId id="424" r:id="rId3"/>
    <p:sldId id="257" r:id="rId4"/>
    <p:sldId id="27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8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0D851-7C0E-2AA2-49BC-F8B4922FD4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8E681-6B7B-FBCB-1400-6704F27735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9FA25-2E0D-9486-FC94-8753BC717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9C074-ABD7-5E4D-3B17-1D22C0FB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2595D-0FBC-1459-E686-CB53DF6F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69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85011-0A77-591C-E61E-75C620EF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C5D5-DEF9-0664-40E1-16DB7D355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79081-C6DB-BBC3-53E3-5ED9A8879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DAB88-2B63-6D16-4143-97715B06D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B958D-74DA-CA9A-8BB1-7DCC6A6D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88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B8C560-3B1B-F030-DB9D-18A4759A32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E6F17-FB17-6179-084B-3F5A1BBF9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DCB5-BF0B-AFF2-FB61-BF9448B1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B80A1-13AA-0342-04CB-1A91EDDCA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4975F-737F-4F2A-E8C0-867781B24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4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02B4D-E9AC-C316-09E3-E21D71DB0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61A9C-66D2-BC16-19EC-C62AF626C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331930-ED6B-AE86-7E66-BDD002EC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A0ED7-F67C-A780-8853-4C204A97A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BF7302-EBAE-86FC-F43A-6A14C36FF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515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0183A-2E81-58DB-E830-AA3DED09F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BF66B5-72CC-676A-DA72-C307675F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E9330-170C-4344-8F87-12A79870B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22DCA-5F4D-7D5A-0D18-DD648697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7B807-D67C-E152-F913-21ADF0C33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DCA89-AA01-1BD7-0405-CB6493FD2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E08CD-8D1F-1C66-E3C8-A7ECBF736E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829443-6518-B3BD-44F9-8B2D4B209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8E59A-9958-20C0-A39E-65DDCAD9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6D19F1-8D78-4AA3-1CEF-2D352B48C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F79741-C5B7-9A26-F0A4-71E6784AF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9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ABDDB-79B9-3EF4-1F4A-B61D88A54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1928D-9C3C-3833-F189-CDEC8E3AC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25115D-0C89-1CE0-92C8-4D70FEE4E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699B05-8ABF-D084-8C6A-B58DDB358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3A4CDC-E959-EA21-C8A1-5EBF44536F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7C4A8E-8BBB-C4FD-3B4C-75B0D0838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EC0813-74DE-ABFB-1788-E1C73DAB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798958-BB3D-0103-4591-A2C6E0D1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22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FD5C-6EFC-4ACB-5A32-E1E4CD06C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923DE8-BBD6-9090-57F7-7596215C4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72FB0E-83C5-6C9C-1FC2-E15862101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C81B53-66C8-8443-3179-70CF8A564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0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F98FAF-249A-3A62-6BE8-7DC51B9C4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87403C-A062-D1D5-8D26-606A89AF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40FED4-C8BB-0516-2478-799C81E8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0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8F6D8-7D30-A668-03C8-F6966CBF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2ED0E6-292E-D7A5-22DE-DFE6D3352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792B6-0F94-6833-1F96-BBF12D59A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8DD78F-5BE3-A6F5-9495-EE780A25C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38372-8904-2C97-8117-615CE618A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57897-BD71-2008-8261-7CE14788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32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28E49-770B-ACCA-81D9-D1F34795D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DA380D-3C5A-6B76-2D2A-B2D42B4A90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8B4E8D-DCA2-F6AB-5BBE-87E1B82D75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3DA9C8-C4A2-58C3-8956-3232FA28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C2F64C-6C07-00D5-60A0-8EE08D102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8EE01-8A0C-D07E-EDD5-92B6ADF22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03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73C77-870A-5063-0EC7-8DCB6340C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AB8E60-7978-4C64-83E0-DA2AB2FB3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7967A-07D6-6AEE-9BB9-DDF4BFD21D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30F0-39AF-4A5B-AE9A-42A4B10ACEF9}" type="datetimeFigureOut">
              <a:rPr lang="en-GB" smtClean="0"/>
              <a:t>07/08/2025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E3FA6-829C-6681-D971-1A531F7B08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1FD7-8EF1-FD2F-753B-34F186C22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01773-9159-4A5E-A7F3-DD660609A0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065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6824B0-9FFA-9F7F-828C-807430B98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09" y="0"/>
            <a:ext cx="117877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902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0CF278-CD17-427A-5D8A-3329125D1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075" y="1698424"/>
            <a:ext cx="4477375" cy="666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9032CD-CEEF-A1DF-2696-B377B0D75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75" y="2970665"/>
            <a:ext cx="5306165" cy="724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4A7EBB8-BCB5-1168-AE31-38F956F9F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075" y="4238620"/>
            <a:ext cx="4829849" cy="6858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F62D28-2C8B-BC14-1366-38D51B9982CC}"/>
              </a:ext>
            </a:extLst>
          </p:cNvPr>
          <p:cNvSpPr/>
          <p:nvPr/>
        </p:nvSpPr>
        <p:spPr>
          <a:xfrm>
            <a:off x="3409076" y="5468470"/>
            <a:ext cx="4829849" cy="68589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Accident Recording Book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B617FF-3D9B-0718-DA6D-A4394F3AACB2}"/>
              </a:ext>
            </a:extLst>
          </p:cNvPr>
          <p:cNvSpPr txBox="1"/>
          <p:nvPr/>
        </p:nvSpPr>
        <p:spPr>
          <a:xfrm>
            <a:off x="618565" y="304800"/>
            <a:ext cx="109861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IN ANY ROTARY EVENT PLAN WE MUST UNDERTAKE THE FOLLOWING PREPARATIONS</a:t>
            </a:r>
          </a:p>
          <a:p>
            <a:r>
              <a:rPr lang="en-GB" sz="2400" b="1" dirty="0"/>
              <a:t>     AND IN THE EVENT OF AN ACCIDENT DILIGENTLY RECORD THE INCIDENT</a:t>
            </a:r>
          </a:p>
        </p:txBody>
      </p:sp>
    </p:spTree>
    <p:extLst>
      <p:ext uri="{BB962C8B-B14F-4D97-AF65-F5344CB8AC3E}">
        <p14:creationId xmlns:p14="http://schemas.microsoft.com/office/powerpoint/2010/main" val="211538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1440DC-0274-4710-81FA-0A0CA0B05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478" y="277905"/>
            <a:ext cx="9455616" cy="54755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8DE406-3848-EA79-4A31-4CCDE2872314}"/>
              </a:ext>
            </a:extLst>
          </p:cNvPr>
          <p:cNvSpPr txBox="1"/>
          <p:nvPr/>
        </p:nvSpPr>
        <p:spPr>
          <a:xfrm>
            <a:off x="277906" y="2299011"/>
            <a:ext cx="21805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>
                <a:solidFill>
                  <a:srgbClr val="FF0000"/>
                </a:solidFill>
              </a:rPr>
              <a:t>Accident Book to 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accompany Rotary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 Organised Events </a:t>
            </a:r>
          </a:p>
          <a:p>
            <a:r>
              <a:rPr lang="en-GB" sz="1800" b="1" dirty="0">
                <a:solidFill>
                  <a:srgbClr val="FF0000"/>
                </a:solidFill>
              </a:rPr>
              <a:t>(H&amp;S)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192AA-1820-6087-3F90-6A54D0E8C5E7}"/>
              </a:ext>
            </a:extLst>
          </p:cNvPr>
          <p:cNvSpPr/>
          <p:nvPr/>
        </p:nvSpPr>
        <p:spPr>
          <a:xfrm>
            <a:off x="9914965" y="5753490"/>
            <a:ext cx="2034988" cy="889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4E5F21-94FB-23B3-3AB6-8C8B696EE257}"/>
              </a:ext>
            </a:extLst>
          </p:cNvPr>
          <p:cNvSpPr/>
          <p:nvPr/>
        </p:nvSpPr>
        <p:spPr>
          <a:xfrm>
            <a:off x="277906" y="6293224"/>
            <a:ext cx="1864659" cy="3496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41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E2E364-05D4-8E85-47B6-EF7151CFC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7873" y="251010"/>
            <a:ext cx="9419147" cy="53070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69554B-FD11-A10D-9117-27C46E539F30}"/>
              </a:ext>
            </a:extLst>
          </p:cNvPr>
          <p:cNvSpPr txBox="1"/>
          <p:nvPr/>
        </p:nvSpPr>
        <p:spPr>
          <a:xfrm>
            <a:off x="704249" y="5731139"/>
            <a:ext cx="9118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ENSURE YOU HAVE THE NESCESSARY RISK ASS /EVENT PLAN AND EMERGENCY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5F3629C-D79E-8A78-0864-C3E74E63AEB5}"/>
              </a:ext>
            </a:extLst>
          </p:cNvPr>
          <p:cNvSpPr/>
          <p:nvPr/>
        </p:nvSpPr>
        <p:spPr>
          <a:xfrm>
            <a:off x="242047" y="6275294"/>
            <a:ext cx="2079812" cy="3675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DA01F6-EEC1-5DF3-5447-B12408C32C9D}"/>
              </a:ext>
            </a:extLst>
          </p:cNvPr>
          <p:cNvSpPr/>
          <p:nvPr/>
        </p:nvSpPr>
        <p:spPr>
          <a:xfrm>
            <a:off x="9932894" y="5558095"/>
            <a:ext cx="2017059" cy="108475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728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52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Mark Evans</dc:creator>
  <cp:lastModifiedBy>Robin Pitcher</cp:lastModifiedBy>
  <cp:revision>6</cp:revision>
  <dcterms:created xsi:type="dcterms:W3CDTF">2025-08-04T10:33:47Z</dcterms:created>
  <dcterms:modified xsi:type="dcterms:W3CDTF">2025-08-07T08:15:47Z</dcterms:modified>
</cp:coreProperties>
</file>