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3154D0-93BB-44E8-79D0-D2F828D3F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3082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0A721B-7DA3-C0DD-D3F5-61C0D50E6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3082" y="0"/>
            <a:ext cx="4338918" cy="459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2025-08-07T08:17:21Z</dcterms:modified>
</cp:coreProperties>
</file>