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28" r:id="rId2"/>
    <p:sldId id="42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108" y="9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0D851-7C0E-2AA2-49BC-F8B4922FD4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D8E681-6B7B-FBCB-1400-6704F27735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9FA25-2E0D-9486-FC94-8753BC717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E9C074-ABD7-5E4D-3B17-1D22C0FBA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72595D-0FBC-1459-E686-CB53DF6F2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369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85011-0A77-591C-E61E-75C620EF4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06C5D5-DEF9-0664-40E1-16DB7D3558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79081-C6DB-BBC3-53E3-5ED9A8879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DDAB88-2B63-6D16-4143-97715B06D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B958D-74DA-CA9A-8BB1-7DCC6A6D4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883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B8C560-3B1B-F030-DB9D-18A4759A32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7E6F17-FB17-6179-084B-3F5A1BBF93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0DCB5-BF0B-AFF2-FB61-BF9448B16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B80A1-13AA-0342-04CB-1A91EDDCA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C4975F-737F-4F2A-E8C0-867781B24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442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02B4D-E9AC-C316-09E3-E21D71DB0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61A9C-66D2-BC16-19EC-C62AF626C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31930-ED6B-AE86-7E66-BDD002EC7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8A0ED7-F67C-A780-8853-4C204A97A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BF7302-EBAE-86FC-F43A-6A14C36FF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515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0183A-2E81-58DB-E830-AA3DED09F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BF66B5-72CC-676A-DA72-C307675F4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E9330-170C-4344-8F87-12A79870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22DCA-5F4D-7D5A-0D18-DD648697D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F7B807-D67C-E152-F913-21ADF0C33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9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DCA89-AA01-1BD7-0405-CB6493FD2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E08CD-8D1F-1C66-E3C8-A7ECBF736E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829443-6518-B3BD-44F9-8B2D4B209E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88E59A-9958-20C0-A39E-65DDCAD95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6D19F1-8D78-4AA3-1CEF-2D352B48C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F79741-C5B7-9A26-F0A4-71E6784A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918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ABDDB-79B9-3EF4-1F4A-B61D88A54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01928D-9C3C-3833-F189-CDEC8E3AC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25115D-0C89-1CE0-92C8-4D70FEE4E4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699B05-8ABF-D084-8C6A-B58DDB3585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3A4CDC-E959-EA21-C8A1-5EBF44536F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7C4A8E-8BBB-C4FD-3B4C-75B0D0838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EC0813-74DE-ABFB-1788-E1C73DAB7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798958-BB3D-0103-4591-A2C6E0D13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022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FFD5C-6EFC-4ACB-5A32-E1E4CD06C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923DE8-BBD6-9090-57F7-7596215C4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72FB0E-83C5-6C9C-1FC2-E15862101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C81B53-66C8-8443-3179-70CF8A564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207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F98FAF-249A-3A62-6BE8-7DC51B9C4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87403C-A062-D1D5-8D26-606A89AF9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40FED4-C8BB-0516-2478-799C81E8E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00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8F6D8-7D30-A668-03C8-F6966CBFD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ED0E6-292E-D7A5-22DE-DFE6D33521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7792B6-0F94-6833-1F96-BBF12D59A0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8DD78F-5BE3-A6F5-9495-EE780A25C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638372-8904-2C97-8117-615CE618A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E57897-BD71-2008-8261-7CE147881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328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28E49-770B-ACCA-81D9-D1F34795D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DA380D-3C5A-6B76-2D2A-B2D42B4A90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8B4E8D-DCA2-F6AB-5BBE-87E1B82D75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DA9C8-C4A2-58C3-8956-3232FA28F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C2F64C-6C07-00D5-60A0-8EE08D102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38EE01-8A0C-D07E-EDD5-92B6ADF22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403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373C77-870A-5063-0EC7-8DCB6340C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AB8E60-7978-4C64-83E0-DA2AB2FB3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57967A-07D6-6AEE-9BB9-DDF4BFD21D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6E3FA6-829C-6681-D971-1A531F7B08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A51FD7-8EF1-FD2F-753B-34F186C22E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065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7A89E06-A97A-6E9C-8750-77CB3944EE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3547" y="666364"/>
            <a:ext cx="7744906" cy="552527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BC5D76C-AA2C-5E95-86AA-9E75A005022C}"/>
              </a:ext>
            </a:extLst>
          </p:cNvPr>
          <p:cNvSpPr txBox="1"/>
          <p:nvPr/>
        </p:nvSpPr>
        <p:spPr>
          <a:xfrm>
            <a:off x="516092" y="206189"/>
            <a:ext cx="1965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MARTYN’S LAW(1) </a:t>
            </a:r>
          </a:p>
        </p:txBody>
      </p:sp>
    </p:spTree>
    <p:extLst>
      <p:ext uri="{BB962C8B-B14F-4D97-AF65-F5344CB8AC3E}">
        <p14:creationId xmlns:p14="http://schemas.microsoft.com/office/powerpoint/2010/main" val="410721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C9B1C44-F63C-8D3A-EBFE-E7FE3E14AB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0231" y="99548"/>
            <a:ext cx="7611537" cy="665890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F36A258-0358-5458-42B2-5F3E0C074EDE}"/>
              </a:ext>
            </a:extLst>
          </p:cNvPr>
          <p:cNvSpPr txBox="1"/>
          <p:nvPr/>
        </p:nvSpPr>
        <p:spPr>
          <a:xfrm>
            <a:off x="247151" y="206189"/>
            <a:ext cx="1965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MARTYN’S LAW(2) </a:t>
            </a:r>
          </a:p>
        </p:txBody>
      </p:sp>
    </p:spTree>
    <p:extLst>
      <p:ext uri="{BB962C8B-B14F-4D97-AF65-F5344CB8AC3E}">
        <p14:creationId xmlns:p14="http://schemas.microsoft.com/office/powerpoint/2010/main" val="239936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10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Mark Evans</dc:creator>
  <cp:lastModifiedBy>Robin Pitcher</cp:lastModifiedBy>
  <cp:revision>6</cp:revision>
  <dcterms:created xsi:type="dcterms:W3CDTF">2025-08-04T10:33:47Z</dcterms:created>
  <dcterms:modified xsi:type="dcterms:W3CDTF">2025-08-07T08:18:06Z</dcterms:modified>
</cp:coreProperties>
</file>