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1439F2-C8F0-48C8-B29F-A7135709C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41" y="233082"/>
            <a:ext cx="11282517" cy="662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05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2025-08-07T08:19:44Z</dcterms:modified>
</cp:coreProperties>
</file>