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8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0D851-7C0E-2AA2-49BC-F8B4922FD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D8E681-6B7B-FBCB-1400-6704F2773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9FA25-2E0D-9486-FC94-8753BC71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9C074-ABD7-5E4D-3B17-1D22C0FB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2595D-0FBC-1459-E686-CB53DF6F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36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85011-0A77-591C-E61E-75C620EF4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06C5D5-DEF9-0664-40E1-16DB7D355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79081-C6DB-BBC3-53E3-5ED9A8879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DAB88-2B63-6D16-4143-97715B06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B958D-74DA-CA9A-8BB1-7DCC6A6D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88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B8C560-3B1B-F030-DB9D-18A4759A32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E6F17-FB17-6179-084B-3F5A1BBF9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DCB5-BF0B-AFF2-FB61-BF9448B1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B80A1-13AA-0342-04CB-1A91EDDCA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4975F-737F-4F2A-E8C0-867781B24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44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02B4D-E9AC-C316-09E3-E21D71DB0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61A9C-66D2-BC16-19EC-C62AF626C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31930-ED6B-AE86-7E66-BDD002EC7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A0ED7-F67C-A780-8853-4C204A97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F7302-EBAE-86FC-F43A-6A14C36FF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51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0183A-2E81-58DB-E830-AA3DED09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F66B5-72CC-676A-DA72-C307675F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E9330-170C-4344-8F87-12A79870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22DCA-5F4D-7D5A-0D18-DD648697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B807-D67C-E152-F913-21ADF0C33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CA89-AA01-1BD7-0405-CB6493FD2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E08CD-8D1F-1C66-E3C8-A7ECBF736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29443-6518-B3BD-44F9-8B2D4B209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8E59A-9958-20C0-A39E-65DDCAD9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6D19F1-8D78-4AA3-1CEF-2D352B48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79741-C5B7-9A26-F0A4-71E6784A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91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ABDDB-79B9-3EF4-1F4A-B61D88A5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1928D-9C3C-3833-F189-CDEC8E3AC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5115D-0C89-1CE0-92C8-4D70FEE4E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99B05-8ABF-D084-8C6A-B58DDB358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3A4CDC-E959-EA21-C8A1-5EBF44536F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C4A8E-8BBB-C4FD-3B4C-75B0D0838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EC0813-74DE-ABFB-1788-E1C73DAB7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798958-BB3D-0103-4591-A2C6E0D13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2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FD5C-6EFC-4ACB-5A32-E1E4CD0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23DE8-BBD6-9090-57F7-7596215C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2FB0E-83C5-6C9C-1FC2-E1586210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81B53-66C8-8443-3179-70CF8A56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20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F98FAF-249A-3A62-6BE8-7DC51B9C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87403C-A062-D1D5-8D26-606A89AF9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0FED4-C8BB-0516-2478-799C81E8E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0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F6D8-7D30-A668-03C8-F6966CBFD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ED0E6-292E-D7A5-22DE-DFE6D3352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792B6-0F94-6833-1F96-BBF12D59A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DD78F-5BE3-A6F5-9495-EE780A25C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638372-8904-2C97-8117-615CE618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57897-BD71-2008-8261-7CE14788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32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28E49-770B-ACCA-81D9-D1F34795D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A380D-3C5A-6B76-2D2A-B2D42B4A9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B4E8D-DCA2-F6AB-5BBE-87E1B82D7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DA9C8-C4A2-58C3-8956-3232FA28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2F64C-6C07-00D5-60A0-8EE08D10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8EE01-8A0C-D07E-EDD5-92B6ADF2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40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373C77-870A-5063-0EC7-8DCB6340C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B8E60-7978-4C64-83E0-DA2AB2FB3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7967A-07D6-6AEE-9BB9-DDF4BFD21D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E3FA6-829C-6681-D971-1A531F7B0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51FD7-8EF1-FD2F-753B-34F186C22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6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B7D6FC-6B03-FE27-E691-8C141C24E34E}"/>
              </a:ext>
            </a:extLst>
          </p:cNvPr>
          <p:cNvSpPr txBox="1"/>
          <p:nvPr/>
        </p:nvSpPr>
        <p:spPr>
          <a:xfrm>
            <a:off x="1658471" y="968188"/>
            <a:ext cx="873162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/>
              <a:t>A COMPREHENSIVE VIDEO SELECTION IS AVAILABLE ON THE RGBI COMPLIANCE WEBSITE TO SHOW TO ALL CLUB MEMBERS </a:t>
            </a:r>
          </a:p>
        </p:txBody>
      </p:sp>
    </p:spTree>
    <p:extLst>
      <p:ext uri="{BB962C8B-B14F-4D97-AF65-F5344CB8AC3E}">
        <p14:creationId xmlns:p14="http://schemas.microsoft.com/office/powerpoint/2010/main" val="1830589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Evans</dc:creator>
  <cp:lastModifiedBy>Robin Pitcher</cp:lastModifiedBy>
  <cp:revision>6</cp:revision>
  <dcterms:created xsi:type="dcterms:W3CDTF">2025-08-04T10:33:47Z</dcterms:created>
  <dcterms:modified xsi:type="dcterms:W3CDTF">2025-08-07T08:20:41Z</dcterms:modified>
</cp:coreProperties>
</file>