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363" r:id="rId3"/>
    <p:sldId id="376" r:id="rId4"/>
    <p:sldId id="276" r:id="rId5"/>
    <p:sldId id="257" r:id="rId6"/>
    <p:sldId id="377" r:id="rId7"/>
    <p:sldId id="258" r:id="rId8"/>
    <p:sldId id="371" r:id="rId9"/>
    <p:sldId id="378" r:id="rId10"/>
    <p:sldId id="3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Hobson" initials="DH" lastIdx="1" clrIdx="0">
    <p:extLst>
      <p:ext uri="{19B8F6BF-5375-455C-9EA6-DF929625EA0E}">
        <p15:presenceInfo xmlns:p15="http://schemas.microsoft.com/office/powerpoint/2012/main" userId="8fff92dee424ee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AE59B9-EFDA-4D21-8C1B-4656327AA847}" v="15" dt="2023-07-26T14:35:31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7582" autoAdjust="0"/>
  </p:normalViewPr>
  <p:slideViewPr>
    <p:cSldViewPr snapToGrid="0">
      <p:cViewPr varScale="1">
        <p:scale>
          <a:sx n="69" d="100"/>
          <a:sy n="69" d="100"/>
        </p:scale>
        <p:origin x="1157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ce Sawle" userId="a3cf2f22-71ac-4a81-95da-ae15800e43c9" providerId="ADAL" clId="{A5AE59B9-EFDA-4D21-8C1B-4656327AA847}"/>
    <pc:docChg chg="undo custSel addSld delSld modSld modMainMaster">
      <pc:chgData name="Janice Sawle" userId="a3cf2f22-71ac-4a81-95da-ae15800e43c9" providerId="ADAL" clId="{A5AE59B9-EFDA-4D21-8C1B-4656327AA847}" dt="2023-07-26T15:36:56.816" v="5924" actId="6549"/>
      <pc:docMkLst>
        <pc:docMk/>
      </pc:docMkLst>
      <pc:sldChg chg="modSp mod">
        <pc:chgData name="Janice Sawle" userId="a3cf2f22-71ac-4a81-95da-ae15800e43c9" providerId="ADAL" clId="{A5AE59B9-EFDA-4D21-8C1B-4656327AA847}" dt="2023-07-25T15:58:14.299" v="3133" actId="2711"/>
        <pc:sldMkLst>
          <pc:docMk/>
          <pc:sldMk cId="1910698569" sldId="257"/>
        </pc:sldMkLst>
        <pc:spChg chg="mod">
          <ac:chgData name="Janice Sawle" userId="a3cf2f22-71ac-4a81-95da-ae15800e43c9" providerId="ADAL" clId="{A5AE59B9-EFDA-4D21-8C1B-4656327AA847}" dt="2023-07-25T15:28:00.408" v="1448" actId="1076"/>
          <ac:spMkLst>
            <pc:docMk/>
            <pc:sldMk cId="1910698569" sldId="257"/>
            <ac:spMk id="2" creationId="{1145708A-212D-C09B-4507-304CEC7AC93A}"/>
          </ac:spMkLst>
        </pc:spChg>
        <pc:spChg chg="mod">
          <ac:chgData name="Janice Sawle" userId="a3cf2f22-71ac-4a81-95da-ae15800e43c9" providerId="ADAL" clId="{A5AE59B9-EFDA-4D21-8C1B-4656327AA847}" dt="2023-07-25T15:58:14.299" v="3133" actId="2711"/>
          <ac:spMkLst>
            <pc:docMk/>
            <pc:sldMk cId="1910698569" sldId="257"/>
            <ac:spMk id="3" creationId="{40CC4F06-9165-68E7-362D-23250C9C6A0F}"/>
          </ac:spMkLst>
        </pc:spChg>
      </pc:sldChg>
      <pc:sldChg chg="modSp mod">
        <pc:chgData name="Janice Sawle" userId="a3cf2f22-71ac-4a81-95da-ae15800e43c9" providerId="ADAL" clId="{A5AE59B9-EFDA-4D21-8C1B-4656327AA847}" dt="2023-07-25T15:58:50.643" v="3137" actId="1076"/>
        <pc:sldMkLst>
          <pc:docMk/>
          <pc:sldMk cId="1394828645" sldId="258"/>
        </pc:sldMkLst>
        <pc:spChg chg="mod">
          <ac:chgData name="Janice Sawle" userId="a3cf2f22-71ac-4a81-95da-ae15800e43c9" providerId="ADAL" clId="{A5AE59B9-EFDA-4D21-8C1B-4656327AA847}" dt="2023-07-25T15:42:04.284" v="2416" actId="20577"/>
          <ac:spMkLst>
            <pc:docMk/>
            <pc:sldMk cId="1394828645" sldId="258"/>
            <ac:spMk id="3" creationId="{773CA213-597E-1209-ED97-7D9B05A4CD42}"/>
          </ac:spMkLst>
        </pc:spChg>
        <pc:spChg chg="mod">
          <ac:chgData name="Janice Sawle" userId="a3cf2f22-71ac-4a81-95da-ae15800e43c9" providerId="ADAL" clId="{A5AE59B9-EFDA-4D21-8C1B-4656327AA847}" dt="2023-07-25T15:58:50.643" v="3137" actId="1076"/>
          <ac:spMkLst>
            <pc:docMk/>
            <pc:sldMk cId="1394828645" sldId="258"/>
            <ac:spMk id="5" creationId="{BA35F6D6-5E90-0E24-777A-052E19922B24}"/>
          </ac:spMkLst>
        </pc:spChg>
      </pc:sldChg>
      <pc:sldChg chg="del">
        <pc:chgData name="Janice Sawle" userId="a3cf2f22-71ac-4a81-95da-ae15800e43c9" providerId="ADAL" clId="{A5AE59B9-EFDA-4D21-8C1B-4656327AA847}" dt="2023-07-25T15:54:06.943" v="3086" actId="47"/>
        <pc:sldMkLst>
          <pc:docMk/>
          <pc:sldMk cId="4241384849" sldId="259"/>
        </pc:sldMkLst>
      </pc:sldChg>
      <pc:sldChg chg="del">
        <pc:chgData name="Janice Sawle" userId="a3cf2f22-71ac-4a81-95da-ae15800e43c9" providerId="ADAL" clId="{A5AE59B9-EFDA-4D21-8C1B-4656327AA847}" dt="2023-07-25T15:54:07.114" v="3087" actId="47"/>
        <pc:sldMkLst>
          <pc:docMk/>
          <pc:sldMk cId="2332642102" sldId="260"/>
        </pc:sldMkLst>
      </pc:sldChg>
      <pc:sldChg chg="del">
        <pc:chgData name="Janice Sawle" userId="a3cf2f22-71ac-4a81-95da-ae15800e43c9" providerId="ADAL" clId="{A5AE59B9-EFDA-4D21-8C1B-4656327AA847}" dt="2023-07-25T15:54:28.891" v="3101" actId="47"/>
        <pc:sldMkLst>
          <pc:docMk/>
          <pc:sldMk cId="1009223089" sldId="262"/>
        </pc:sldMkLst>
      </pc:sldChg>
      <pc:sldChg chg="del">
        <pc:chgData name="Janice Sawle" userId="a3cf2f22-71ac-4a81-95da-ae15800e43c9" providerId="ADAL" clId="{A5AE59B9-EFDA-4D21-8C1B-4656327AA847}" dt="2023-07-25T15:54:28.026" v="3100" actId="47"/>
        <pc:sldMkLst>
          <pc:docMk/>
          <pc:sldMk cId="143269142" sldId="263"/>
        </pc:sldMkLst>
      </pc:sldChg>
      <pc:sldChg chg="del">
        <pc:chgData name="Janice Sawle" userId="a3cf2f22-71ac-4a81-95da-ae15800e43c9" providerId="ADAL" clId="{A5AE59B9-EFDA-4D21-8C1B-4656327AA847}" dt="2023-07-25T15:54:27.225" v="3099" actId="47"/>
        <pc:sldMkLst>
          <pc:docMk/>
          <pc:sldMk cId="1028465150" sldId="264"/>
        </pc:sldMkLst>
      </pc:sldChg>
      <pc:sldChg chg="del">
        <pc:chgData name="Janice Sawle" userId="a3cf2f22-71ac-4a81-95da-ae15800e43c9" providerId="ADAL" clId="{A5AE59B9-EFDA-4D21-8C1B-4656327AA847}" dt="2023-07-25T15:54:25.884" v="3097" actId="47"/>
        <pc:sldMkLst>
          <pc:docMk/>
          <pc:sldMk cId="70932973" sldId="265"/>
        </pc:sldMkLst>
      </pc:sldChg>
      <pc:sldChg chg="del">
        <pc:chgData name="Janice Sawle" userId="a3cf2f22-71ac-4a81-95da-ae15800e43c9" providerId="ADAL" clId="{A5AE59B9-EFDA-4D21-8C1B-4656327AA847}" dt="2023-07-25T15:54:26.476" v="3098" actId="47"/>
        <pc:sldMkLst>
          <pc:docMk/>
          <pc:sldMk cId="3769498409" sldId="266"/>
        </pc:sldMkLst>
      </pc:sldChg>
      <pc:sldChg chg="del">
        <pc:chgData name="Janice Sawle" userId="a3cf2f22-71ac-4a81-95da-ae15800e43c9" providerId="ADAL" clId="{A5AE59B9-EFDA-4D21-8C1B-4656327AA847}" dt="2023-07-25T15:54:25.405" v="3096" actId="47"/>
        <pc:sldMkLst>
          <pc:docMk/>
          <pc:sldMk cId="1886878577" sldId="267"/>
        </pc:sldMkLst>
      </pc:sldChg>
      <pc:sldChg chg="del">
        <pc:chgData name="Janice Sawle" userId="a3cf2f22-71ac-4a81-95da-ae15800e43c9" providerId="ADAL" clId="{A5AE59B9-EFDA-4D21-8C1B-4656327AA847}" dt="2023-07-25T15:54:24.889" v="3095" actId="47"/>
        <pc:sldMkLst>
          <pc:docMk/>
          <pc:sldMk cId="3948721204" sldId="268"/>
        </pc:sldMkLst>
      </pc:sldChg>
      <pc:sldChg chg="del">
        <pc:chgData name="Janice Sawle" userId="a3cf2f22-71ac-4a81-95da-ae15800e43c9" providerId="ADAL" clId="{A5AE59B9-EFDA-4D21-8C1B-4656327AA847}" dt="2023-07-25T15:54:24.329" v="3094" actId="47"/>
        <pc:sldMkLst>
          <pc:docMk/>
          <pc:sldMk cId="234184527" sldId="269"/>
        </pc:sldMkLst>
      </pc:sldChg>
      <pc:sldChg chg="del">
        <pc:chgData name="Janice Sawle" userId="a3cf2f22-71ac-4a81-95da-ae15800e43c9" providerId="ADAL" clId="{A5AE59B9-EFDA-4D21-8C1B-4656327AA847}" dt="2023-07-25T15:54:23.235" v="3093" actId="47"/>
        <pc:sldMkLst>
          <pc:docMk/>
          <pc:sldMk cId="4027926775" sldId="270"/>
        </pc:sldMkLst>
      </pc:sldChg>
      <pc:sldChg chg="addSp delSp modSp mod">
        <pc:chgData name="Janice Sawle" userId="a3cf2f22-71ac-4a81-95da-ae15800e43c9" providerId="ADAL" clId="{A5AE59B9-EFDA-4D21-8C1B-4656327AA847}" dt="2023-07-25T16:00:12.188" v="3147" actId="1076"/>
        <pc:sldMkLst>
          <pc:docMk/>
          <pc:sldMk cId="0" sldId="271"/>
        </pc:sldMkLst>
        <pc:spChg chg="mod">
          <ac:chgData name="Janice Sawle" userId="a3cf2f22-71ac-4a81-95da-ae15800e43c9" providerId="ADAL" clId="{A5AE59B9-EFDA-4D21-8C1B-4656327AA847}" dt="2023-07-25T16:00:12.188" v="3147" actId="1076"/>
          <ac:spMkLst>
            <pc:docMk/>
            <pc:sldMk cId="0" sldId="271"/>
            <ac:spMk id="3" creationId="{00000000-0000-0000-0000-000000000000}"/>
          </ac:spMkLst>
        </pc:spChg>
        <pc:spChg chg="mod">
          <ac:chgData name="Janice Sawle" userId="a3cf2f22-71ac-4a81-95da-ae15800e43c9" providerId="ADAL" clId="{A5AE59B9-EFDA-4D21-8C1B-4656327AA847}" dt="2023-07-25T15:00:12.320" v="8" actId="20577"/>
          <ac:spMkLst>
            <pc:docMk/>
            <pc:sldMk cId="0" sldId="271"/>
            <ac:spMk id="18434" creationId="{00000000-0000-0000-0000-000000000000}"/>
          </ac:spMkLst>
        </pc:spChg>
        <pc:picChg chg="add del mod">
          <ac:chgData name="Janice Sawle" userId="a3cf2f22-71ac-4a81-95da-ae15800e43c9" providerId="ADAL" clId="{A5AE59B9-EFDA-4D21-8C1B-4656327AA847}" dt="2023-07-25T15:01:50.162" v="23" actId="478"/>
          <ac:picMkLst>
            <pc:docMk/>
            <pc:sldMk cId="0" sldId="271"/>
            <ac:picMk id="4" creationId="{B97E15F8-F40C-3F57-907E-A662B7CC1871}"/>
          </ac:picMkLst>
        </pc:picChg>
        <pc:picChg chg="add del mod">
          <ac:chgData name="Janice Sawle" userId="a3cf2f22-71ac-4a81-95da-ae15800e43c9" providerId="ADAL" clId="{A5AE59B9-EFDA-4D21-8C1B-4656327AA847}" dt="2023-07-25T15:59:34.926" v="3143" actId="478"/>
          <ac:picMkLst>
            <pc:docMk/>
            <pc:sldMk cId="0" sldId="271"/>
            <ac:picMk id="6" creationId="{A0E60EEC-8258-1EE8-DF2D-CCCCDD02D25E}"/>
          </ac:picMkLst>
        </pc:picChg>
      </pc:sldChg>
      <pc:sldChg chg="del">
        <pc:chgData name="Janice Sawle" userId="a3cf2f22-71ac-4a81-95da-ae15800e43c9" providerId="ADAL" clId="{A5AE59B9-EFDA-4D21-8C1B-4656327AA847}" dt="2023-07-25T15:17:14.143" v="447" actId="47"/>
        <pc:sldMkLst>
          <pc:docMk/>
          <pc:sldMk cId="357842414" sldId="272"/>
        </pc:sldMkLst>
      </pc:sldChg>
      <pc:sldChg chg="del">
        <pc:chgData name="Janice Sawle" userId="a3cf2f22-71ac-4a81-95da-ae15800e43c9" providerId="ADAL" clId="{A5AE59B9-EFDA-4D21-8C1B-4656327AA847}" dt="2023-07-25T15:17:12.785" v="446" actId="47"/>
        <pc:sldMkLst>
          <pc:docMk/>
          <pc:sldMk cId="1887369313" sldId="273"/>
        </pc:sldMkLst>
      </pc:sldChg>
      <pc:sldChg chg="del">
        <pc:chgData name="Janice Sawle" userId="a3cf2f22-71ac-4a81-95da-ae15800e43c9" providerId="ADAL" clId="{A5AE59B9-EFDA-4D21-8C1B-4656327AA847}" dt="2023-07-25T15:17:15.829" v="448" actId="47"/>
        <pc:sldMkLst>
          <pc:docMk/>
          <pc:sldMk cId="502007933" sldId="274"/>
        </pc:sldMkLst>
      </pc:sldChg>
      <pc:sldChg chg="del">
        <pc:chgData name="Janice Sawle" userId="a3cf2f22-71ac-4a81-95da-ae15800e43c9" providerId="ADAL" clId="{A5AE59B9-EFDA-4D21-8C1B-4656327AA847}" dt="2023-07-25T15:17:17.703" v="449" actId="47"/>
        <pc:sldMkLst>
          <pc:docMk/>
          <pc:sldMk cId="624036846" sldId="275"/>
        </pc:sldMkLst>
      </pc:sldChg>
      <pc:sldChg chg="addSp delSp modSp mod">
        <pc:chgData name="Janice Sawle" userId="a3cf2f22-71ac-4a81-95da-ae15800e43c9" providerId="ADAL" clId="{A5AE59B9-EFDA-4D21-8C1B-4656327AA847}" dt="2023-07-25T15:58:02.597" v="3132" actId="404"/>
        <pc:sldMkLst>
          <pc:docMk/>
          <pc:sldMk cId="3276506786" sldId="276"/>
        </pc:sldMkLst>
        <pc:spChg chg="del">
          <ac:chgData name="Janice Sawle" userId="a3cf2f22-71ac-4a81-95da-ae15800e43c9" providerId="ADAL" clId="{A5AE59B9-EFDA-4D21-8C1B-4656327AA847}" dt="2023-07-25T15:23:37.634" v="967" actId="478"/>
          <ac:spMkLst>
            <pc:docMk/>
            <pc:sldMk cId="3276506786" sldId="276"/>
            <ac:spMk id="2" creationId="{00000000-0000-0000-0000-000000000000}"/>
          </ac:spMkLst>
        </pc:spChg>
        <pc:spChg chg="mod">
          <ac:chgData name="Janice Sawle" userId="a3cf2f22-71ac-4a81-95da-ae15800e43c9" providerId="ADAL" clId="{A5AE59B9-EFDA-4D21-8C1B-4656327AA847}" dt="2023-07-25T15:57:49.681" v="3130" actId="2711"/>
          <ac:spMkLst>
            <pc:docMk/>
            <pc:sldMk cId="3276506786" sldId="276"/>
            <ac:spMk id="3" creationId="{3D6BB88F-D712-8A3F-6973-29C41E4C1C4E}"/>
          </ac:spMkLst>
        </pc:spChg>
        <pc:spChg chg="add del mod">
          <ac:chgData name="Janice Sawle" userId="a3cf2f22-71ac-4a81-95da-ae15800e43c9" providerId="ADAL" clId="{A5AE59B9-EFDA-4D21-8C1B-4656327AA847}" dt="2023-07-25T15:23:24.929" v="964" actId="478"/>
          <ac:spMkLst>
            <pc:docMk/>
            <pc:sldMk cId="3276506786" sldId="276"/>
            <ac:spMk id="6" creationId="{C12F27B7-A401-0593-9B1E-D36C4F3A1866}"/>
          </ac:spMkLst>
        </pc:spChg>
        <pc:spChg chg="mod">
          <ac:chgData name="Janice Sawle" userId="a3cf2f22-71ac-4a81-95da-ae15800e43c9" providerId="ADAL" clId="{A5AE59B9-EFDA-4D21-8C1B-4656327AA847}" dt="2023-07-25T15:58:02.597" v="3132" actId="404"/>
          <ac:spMkLst>
            <pc:docMk/>
            <pc:sldMk cId="3276506786" sldId="276"/>
            <ac:spMk id="10" creationId="{A8DAEBF2-A329-19D3-7C1B-07D28B50C519}"/>
          </ac:spMkLst>
        </pc:spChg>
        <pc:picChg chg="del">
          <ac:chgData name="Janice Sawle" userId="a3cf2f22-71ac-4a81-95da-ae15800e43c9" providerId="ADAL" clId="{A5AE59B9-EFDA-4D21-8C1B-4656327AA847}" dt="2023-07-25T15:22:54.707" v="960" actId="478"/>
          <ac:picMkLst>
            <pc:docMk/>
            <pc:sldMk cId="3276506786" sldId="276"/>
            <ac:picMk id="5" creationId="{00000000-0000-0000-0000-000000000000}"/>
          </ac:picMkLst>
        </pc:picChg>
      </pc:sldChg>
      <pc:sldChg chg="del">
        <pc:chgData name="Janice Sawle" userId="a3cf2f22-71ac-4a81-95da-ae15800e43c9" providerId="ADAL" clId="{A5AE59B9-EFDA-4D21-8C1B-4656327AA847}" dt="2023-07-25T15:54:10.202" v="3089" actId="47"/>
        <pc:sldMkLst>
          <pc:docMk/>
          <pc:sldMk cId="1121908044" sldId="277"/>
        </pc:sldMkLst>
      </pc:sldChg>
      <pc:sldChg chg="del">
        <pc:chgData name="Janice Sawle" userId="a3cf2f22-71ac-4a81-95da-ae15800e43c9" providerId="ADAL" clId="{A5AE59B9-EFDA-4D21-8C1B-4656327AA847}" dt="2023-07-25T15:54:30.894" v="3102" actId="47"/>
        <pc:sldMkLst>
          <pc:docMk/>
          <pc:sldMk cId="0" sldId="312"/>
        </pc:sldMkLst>
      </pc:sldChg>
      <pc:sldChg chg="del">
        <pc:chgData name="Janice Sawle" userId="a3cf2f22-71ac-4a81-95da-ae15800e43c9" providerId="ADAL" clId="{A5AE59B9-EFDA-4D21-8C1B-4656327AA847}" dt="2023-07-25T15:54:11.274" v="3090" actId="47"/>
        <pc:sldMkLst>
          <pc:docMk/>
          <pc:sldMk cId="0" sldId="338"/>
        </pc:sldMkLst>
      </pc:sldChg>
      <pc:sldChg chg="modSp mod modNotesTx">
        <pc:chgData name="Janice Sawle" userId="a3cf2f22-71ac-4a81-95da-ae15800e43c9" providerId="ADAL" clId="{A5AE59B9-EFDA-4D21-8C1B-4656327AA847}" dt="2023-07-26T15:24:53.324" v="4814" actId="6549"/>
        <pc:sldMkLst>
          <pc:docMk/>
          <pc:sldMk cId="485282989" sldId="363"/>
        </pc:sldMkLst>
        <pc:spChg chg="mod">
          <ac:chgData name="Janice Sawle" userId="a3cf2f22-71ac-4a81-95da-ae15800e43c9" providerId="ADAL" clId="{A5AE59B9-EFDA-4D21-8C1B-4656327AA847}" dt="2023-07-26T15:24:53.324" v="4814" actId="6549"/>
          <ac:spMkLst>
            <pc:docMk/>
            <pc:sldMk cId="485282989" sldId="363"/>
            <ac:spMk id="3" creationId="{00000000-0000-0000-0000-000000000000}"/>
          </ac:spMkLst>
        </pc:spChg>
        <pc:spChg chg="mod">
          <ac:chgData name="Janice Sawle" userId="a3cf2f22-71ac-4a81-95da-ae15800e43c9" providerId="ADAL" clId="{A5AE59B9-EFDA-4D21-8C1B-4656327AA847}" dt="2023-07-25T15:57:25.290" v="3127" actId="2711"/>
          <ac:spMkLst>
            <pc:docMk/>
            <pc:sldMk cId="485282989" sldId="363"/>
            <ac:spMk id="6" creationId="{A3F78D78-1B18-D869-1BC1-663C7E1324F3}"/>
          </ac:spMkLst>
        </pc:spChg>
      </pc:sldChg>
      <pc:sldChg chg="modSp del mod delCm">
        <pc:chgData name="Janice Sawle" userId="a3cf2f22-71ac-4a81-95da-ae15800e43c9" providerId="ADAL" clId="{A5AE59B9-EFDA-4D21-8C1B-4656327AA847}" dt="2023-07-25T15:42:35.654" v="2417" actId="47"/>
        <pc:sldMkLst>
          <pc:docMk/>
          <pc:sldMk cId="0" sldId="366"/>
        </pc:sldMkLst>
        <pc:spChg chg="mod">
          <ac:chgData name="Janice Sawle" userId="a3cf2f22-71ac-4a81-95da-ae15800e43c9" providerId="ADAL" clId="{A5AE59B9-EFDA-4D21-8C1B-4656327AA847}" dt="2023-07-25T15:41:08.866" v="2346" actId="20577"/>
          <ac:spMkLst>
            <pc:docMk/>
            <pc:sldMk cId="0" sldId="366"/>
            <ac:spMk id="3" creationId="{00000000-0000-0000-0000-000000000000}"/>
          </ac:spMkLst>
        </pc:spChg>
      </pc:sldChg>
      <pc:sldChg chg="del">
        <pc:chgData name="Janice Sawle" userId="a3cf2f22-71ac-4a81-95da-ae15800e43c9" providerId="ADAL" clId="{A5AE59B9-EFDA-4D21-8C1B-4656327AA847}" dt="2023-07-25T15:54:04.189" v="3085" actId="47"/>
        <pc:sldMkLst>
          <pc:docMk/>
          <pc:sldMk cId="0" sldId="367"/>
        </pc:sldMkLst>
      </pc:sldChg>
      <pc:sldChg chg="modSp add del mod modNotesTx">
        <pc:chgData name="Janice Sawle" userId="a3cf2f22-71ac-4a81-95da-ae15800e43c9" providerId="ADAL" clId="{A5AE59B9-EFDA-4D21-8C1B-4656327AA847}" dt="2023-07-26T15:36:56.816" v="5924" actId="6549"/>
        <pc:sldMkLst>
          <pc:docMk/>
          <pc:sldMk cId="1860836457" sldId="371"/>
        </pc:sldMkLst>
        <pc:spChg chg="mod">
          <ac:chgData name="Janice Sawle" userId="a3cf2f22-71ac-4a81-95da-ae15800e43c9" providerId="ADAL" clId="{A5AE59B9-EFDA-4D21-8C1B-4656327AA847}" dt="2023-07-26T15:36:56.816" v="5924" actId="6549"/>
          <ac:spMkLst>
            <pc:docMk/>
            <pc:sldMk cId="1860836457" sldId="371"/>
            <ac:spMk id="3" creationId="{00000000-0000-0000-0000-000000000000}"/>
          </ac:spMkLst>
        </pc:spChg>
        <pc:spChg chg="mod">
          <ac:chgData name="Janice Sawle" userId="a3cf2f22-71ac-4a81-95da-ae15800e43c9" providerId="ADAL" clId="{A5AE59B9-EFDA-4D21-8C1B-4656327AA847}" dt="2023-07-25T15:58:59.798" v="3138" actId="2711"/>
          <ac:spMkLst>
            <pc:docMk/>
            <pc:sldMk cId="1860836457" sldId="371"/>
            <ac:spMk id="7" creationId="{D42A7DE0-7AE4-D575-FBE3-00B8743E448D}"/>
          </ac:spMkLst>
        </pc:spChg>
      </pc:sldChg>
      <pc:sldChg chg="del">
        <pc:chgData name="Janice Sawle" userId="a3cf2f22-71ac-4a81-95da-ae15800e43c9" providerId="ADAL" clId="{A5AE59B9-EFDA-4D21-8C1B-4656327AA847}" dt="2023-07-25T15:54:36.668" v="3104" actId="47"/>
        <pc:sldMkLst>
          <pc:docMk/>
          <pc:sldMk cId="0" sldId="372"/>
        </pc:sldMkLst>
      </pc:sldChg>
      <pc:sldChg chg="modSp del mod">
        <pc:chgData name="Janice Sawle" userId="a3cf2f22-71ac-4a81-95da-ae15800e43c9" providerId="ADAL" clId="{A5AE59B9-EFDA-4D21-8C1B-4656327AA847}" dt="2023-07-25T15:56:19.891" v="3119" actId="47"/>
        <pc:sldMkLst>
          <pc:docMk/>
          <pc:sldMk cId="0" sldId="373"/>
        </pc:sldMkLst>
        <pc:spChg chg="mod">
          <ac:chgData name="Janice Sawle" userId="a3cf2f22-71ac-4a81-95da-ae15800e43c9" providerId="ADAL" clId="{A5AE59B9-EFDA-4D21-8C1B-4656327AA847}" dt="2023-07-25T15:37:21.284" v="2101" actId="20577"/>
          <ac:spMkLst>
            <pc:docMk/>
            <pc:sldMk cId="0" sldId="373"/>
            <ac:spMk id="7" creationId="{F2CF2EAE-3DBE-4E64-90F7-9D1F0621C341}"/>
          </ac:spMkLst>
        </pc:spChg>
      </pc:sldChg>
      <pc:sldChg chg="del">
        <pc:chgData name="Janice Sawle" userId="a3cf2f22-71ac-4a81-95da-ae15800e43c9" providerId="ADAL" clId="{A5AE59B9-EFDA-4D21-8C1B-4656327AA847}" dt="2023-07-25T15:54:33.982" v="3103" actId="47"/>
        <pc:sldMkLst>
          <pc:docMk/>
          <pc:sldMk cId="2111305346" sldId="374"/>
        </pc:sldMkLst>
      </pc:sldChg>
      <pc:sldChg chg="del">
        <pc:chgData name="Janice Sawle" userId="a3cf2f22-71ac-4a81-95da-ae15800e43c9" providerId="ADAL" clId="{A5AE59B9-EFDA-4D21-8C1B-4656327AA847}" dt="2023-07-25T15:54:08.374" v="3088" actId="47"/>
        <pc:sldMkLst>
          <pc:docMk/>
          <pc:sldMk cId="588020508" sldId="375"/>
        </pc:sldMkLst>
      </pc:sldChg>
      <pc:sldChg chg="modSp mod">
        <pc:chgData name="Janice Sawle" userId="a3cf2f22-71ac-4a81-95da-ae15800e43c9" providerId="ADAL" clId="{A5AE59B9-EFDA-4D21-8C1B-4656327AA847}" dt="2023-07-25T15:57:39.601" v="3129" actId="2711"/>
        <pc:sldMkLst>
          <pc:docMk/>
          <pc:sldMk cId="930462446" sldId="376"/>
        </pc:sldMkLst>
        <pc:spChg chg="mod">
          <ac:chgData name="Janice Sawle" userId="a3cf2f22-71ac-4a81-95da-ae15800e43c9" providerId="ADAL" clId="{A5AE59B9-EFDA-4D21-8C1B-4656327AA847}" dt="2023-07-25T15:57:39.601" v="3129" actId="2711"/>
          <ac:spMkLst>
            <pc:docMk/>
            <pc:sldMk cId="930462446" sldId="376"/>
            <ac:spMk id="2" creationId="{3956003B-00FA-71B0-5009-6226EC9200A6}"/>
          </ac:spMkLst>
        </pc:spChg>
        <pc:spChg chg="mod">
          <ac:chgData name="Janice Sawle" userId="a3cf2f22-71ac-4a81-95da-ae15800e43c9" providerId="ADAL" clId="{A5AE59B9-EFDA-4D21-8C1B-4656327AA847}" dt="2023-07-25T15:20:26.992" v="720" actId="20577"/>
          <ac:spMkLst>
            <pc:docMk/>
            <pc:sldMk cId="930462446" sldId="376"/>
            <ac:spMk id="3" creationId="{7F74B670-EF42-260B-FCF7-A9CF19CDB6F1}"/>
          </ac:spMkLst>
        </pc:spChg>
      </pc:sldChg>
      <pc:sldChg chg="addSp delSp modSp new mod">
        <pc:chgData name="Janice Sawle" userId="a3cf2f22-71ac-4a81-95da-ae15800e43c9" providerId="ADAL" clId="{A5AE59B9-EFDA-4D21-8C1B-4656327AA847}" dt="2023-07-25T15:58:43.873" v="3136" actId="20577"/>
        <pc:sldMkLst>
          <pc:docMk/>
          <pc:sldMk cId="2895723925" sldId="377"/>
        </pc:sldMkLst>
        <pc:spChg chg="del">
          <ac:chgData name="Janice Sawle" userId="a3cf2f22-71ac-4a81-95da-ae15800e43c9" providerId="ADAL" clId="{A5AE59B9-EFDA-4D21-8C1B-4656327AA847}" dt="2023-07-25T15:56:52.459" v="3123" actId="478"/>
          <ac:spMkLst>
            <pc:docMk/>
            <pc:sldMk cId="2895723925" sldId="377"/>
            <ac:spMk id="2" creationId="{466B0986-A3AB-9B7B-0C87-4337CA44C292}"/>
          </ac:spMkLst>
        </pc:spChg>
        <pc:spChg chg="del">
          <ac:chgData name="Janice Sawle" userId="a3cf2f22-71ac-4a81-95da-ae15800e43c9" providerId="ADAL" clId="{A5AE59B9-EFDA-4D21-8C1B-4656327AA847}" dt="2023-07-25T15:56:54.339" v="3124" actId="478"/>
          <ac:spMkLst>
            <pc:docMk/>
            <pc:sldMk cId="2895723925" sldId="377"/>
            <ac:spMk id="3" creationId="{EF9BDC6F-1D1B-C019-18F8-C4F56BC35260}"/>
          </ac:spMkLst>
        </pc:spChg>
        <pc:spChg chg="add mod">
          <ac:chgData name="Janice Sawle" userId="a3cf2f22-71ac-4a81-95da-ae15800e43c9" providerId="ADAL" clId="{A5AE59B9-EFDA-4D21-8C1B-4656327AA847}" dt="2023-07-25T15:58:43.873" v="3136" actId="20577"/>
          <ac:spMkLst>
            <pc:docMk/>
            <pc:sldMk cId="2895723925" sldId="377"/>
            <ac:spMk id="4" creationId="{331CECC5-779D-7124-BD5F-5908BE0EE3EC}"/>
          </ac:spMkLst>
        </pc:spChg>
      </pc:sldChg>
      <pc:sldChg chg="addSp delSp modSp new mod">
        <pc:chgData name="Janice Sawle" userId="a3cf2f22-71ac-4a81-95da-ae15800e43c9" providerId="ADAL" clId="{A5AE59B9-EFDA-4D21-8C1B-4656327AA847}" dt="2023-07-26T15:17:03.117" v="4423" actId="20577"/>
        <pc:sldMkLst>
          <pc:docMk/>
          <pc:sldMk cId="4199996233" sldId="378"/>
        </pc:sldMkLst>
        <pc:spChg chg="del">
          <ac:chgData name="Janice Sawle" userId="a3cf2f22-71ac-4a81-95da-ae15800e43c9" providerId="ADAL" clId="{A5AE59B9-EFDA-4D21-8C1B-4656327AA847}" dt="2023-07-26T14:35:00.147" v="3213" actId="478"/>
          <ac:spMkLst>
            <pc:docMk/>
            <pc:sldMk cId="4199996233" sldId="378"/>
            <ac:spMk id="2" creationId="{052D7050-1D6F-7B0D-46E9-B8190CD07FBD}"/>
          </ac:spMkLst>
        </pc:spChg>
        <pc:spChg chg="del">
          <ac:chgData name="Janice Sawle" userId="a3cf2f22-71ac-4a81-95da-ae15800e43c9" providerId="ADAL" clId="{A5AE59B9-EFDA-4D21-8C1B-4656327AA847}" dt="2023-07-26T14:35:02.232" v="3214" actId="478"/>
          <ac:spMkLst>
            <pc:docMk/>
            <pc:sldMk cId="4199996233" sldId="378"/>
            <ac:spMk id="3" creationId="{ED8CCCD4-C72C-AD25-A6B2-05FFE151A17F}"/>
          </ac:spMkLst>
        </pc:spChg>
        <pc:spChg chg="add mod">
          <ac:chgData name="Janice Sawle" userId="a3cf2f22-71ac-4a81-95da-ae15800e43c9" providerId="ADAL" clId="{A5AE59B9-EFDA-4D21-8C1B-4656327AA847}" dt="2023-07-26T15:17:03.117" v="4423" actId="20577"/>
          <ac:spMkLst>
            <pc:docMk/>
            <pc:sldMk cId="4199996233" sldId="378"/>
            <ac:spMk id="5" creationId="{871C01F0-9152-1C45-3892-F7ADD2E8E045}"/>
          </ac:spMkLst>
        </pc:spChg>
        <pc:picChg chg="add del mod">
          <ac:chgData name="Janice Sawle" userId="a3cf2f22-71ac-4a81-95da-ae15800e43c9" providerId="ADAL" clId="{A5AE59B9-EFDA-4D21-8C1B-4656327AA847}" dt="2023-07-26T14:35:24.767" v="3219" actId="478"/>
          <ac:picMkLst>
            <pc:docMk/>
            <pc:sldMk cId="4199996233" sldId="378"/>
            <ac:picMk id="4" creationId="{39F62F3E-E62B-EC55-0EF0-41581B856660}"/>
          </ac:picMkLst>
        </pc:picChg>
      </pc:sldChg>
      <pc:sldChg chg="modSp new mod">
        <pc:chgData name="Janice Sawle" userId="a3cf2f22-71ac-4a81-95da-ae15800e43c9" providerId="ADAL" clId="{A5AE59B9-EFDA-4D21-8C1B-4656327AA847}" dt="2023-07-26T15:15:58.348" v="4377" actId="13926"/>
        <pc:sldMkLst>
          <pc:docMk/>
          <pc:sldMk cId="3467816167" sldId="379"/>
        </pc:sldMkLst>
        <pc:spChg chg="mod">
          <ac:chgData name="Janice Sawle" userId="a3cf2f22-71ac-4a81-95da-ae15800e43c9" providerId="ADAL" clId="{A5AE59B9-EFDA-4D21-8C1B-4656327AA847}" dt="2023-07-26T14:43:43.318" v="3947" actId="1076"/>
          <ac:spMkLst>
            <pc:docMk/>
            <pc:sldMk cId="3467816167" sldId="379"/>
            <ac:spMk id="2" creationId="{E29A20BD-0514-4444-C2B0-69DCAC636857}"/>
          </ac:spMkLst>
        </pc:spChg>
        <pc:spChg chg="mod">
          <ac:chgData name="Janice Sawle" userId="a3cf2f22-71ac-4a81-95da-ae15800e43c9" providerId="ADAL" clId="{A5AE59B9-EFDA-4D21-8C1B-4656327AA847}" dt="2023-07-26T15:15:58.348" v="4377" actId="13926"/>
          <ac:spMkLst>
            <pc:docMk/>
            <pc:sldMk cId="3467816167" sldId="379"/>
            <ac:spMk id="3" creationId="{2FB67E82-24CF-DF95-2F8A-D508BD035624}"/>
          </ac:spMkLst>
        </pc:spChg>
      </pc:sldChg>
      <pc:sldMasterChg chg="addSp modSp mod delSldLayout modSldLayout">
        <pc:chgData name="Janice Sawle" userId="a3cf2f22-71ac-4a81-95da-ae15800e43c9" providerId="ADAL" clId="{A5AE59B9-EFDA-4D21-8C1B-4656327AA847}" dt="2023-07-25T15:55:36.883" v="3116" actId="1076"/>
        <pc:sldMasterMkLst>
          <pc:docMk/>
          <pc:sldMasterMk cId="300393822" sldId="2147483648"/>
        </pc:sldMasterMkLst>
        <pc:picChg chg="add mod">
          <ac:chgData name="Janice Sawle" userId="a3cf2f22-71ac-4a81-95da-ae15800e43c9" providerId="ADAL" clId="{A5AE59B9-EFDA-4D21-8C1B-4656327AA847}" dt="2023-07-25T15:55:36.883" v="3116" actId="1076"/>
          <ac:picMkLst>
            <pc:docMk/>
            <pc:sldMasterMk cId="300393822" sldId="2147483648"/>
            <ac:picMk id="7" creationId="{9EDE5592-EB7E-F7E9-9A21-FE9E4C62304F}"/>
          </ac:picMkLst>
        </pc:picChg>
        <pc:sldLayoutChg chg="modSp">
          <pc:chgData name="Janice Sawle" userId="a3cf2f22-71ac-4a81-95da-ae15800e43c9" providerId="ADAL" clId="{A5AE59B9-EFDA-4D21-8C1B-4656327AA847}" dt="2023-07-25T15:54:44.719" v="3105" actId="735"/>
          <pc:sldLayoutMkLst>
            <pc:docMk/>
            <pc:sldMasterMk cId="300393822" sldId="2147483648"/>
            <pc:sldLayoutMk cId="2982494952" sldId="2147483650"/>
          </pc:sldLayoutMkLst>
        </pc:sldLayoutChg>
        <pc:sldLayoutChg chg="del">
          <pc:chgData name="Janice Sawle" userId="a3cf2f22-71ac-4a81-95da-ae15800e43c9" providerId="ADAL" clId="{A5AE59B9-EFDA-4D21-8C1B-4656327AA847}" dt="2023-07-25T15:55:02.612" v="3107" actId="2696"/>
          <pc:sldLayoutMkLst>
            <pc:docMk/>
            <pc:sldMasterMk cId="300393822" sldId="2147483648"/>
            <pc:sldLayoutMk cId="2491680997" sldId="2147483651"/>
          </pc:sldLayoutMkLst>
        </pc:sldLayoutChg>
        <pc:sldLayoutChg chg="del">
          <pc:chgData name="Janice Sawle" userId="a3cf2f22-71ac-4a81-95da-ae15800e43c9" providerId="ADAL" clId="{A5AE59B9-EFDA-4D21-8C1B-4656327AA847}" dt="2023-07-25T15:55:04.568" v="3108" actId="2696"/>
          <pc:sldLayoutMkLst>
            <pc:docMk/>
            <pc:sldMasterMk cId="300393822" sldId="2147483648"/>
            <pc:sldLayoutMk cId="349922035" sldId="2147483652"/>
          </pc:sldLayoutMkLst>
        </pc:sldLayoutChg>
        <pc:sldLayoutChg chg="del">
          <pc:chgData name="Janice Sawle" userId="a3cf2f22-71ac-4a81-95da-ae15800e43c9" providerId="ADAL" clId="{A5AE59B9-EFDA-4D21-8C1B-4656327AA847}" dt="2023-07-25T15:55:05.744" v="3109" actId="2696"/>
          <pc:sldLayoutMkLst>
            <pc:docMk/>
            <pc:sldMasterMk cId="300393822" sldId="2147483648"/>
            <pc:sldLayoutMk cId="1428820241" sldId="2147483653"/>
          </pc:sldLayoutMkLst>
        </pc:sldLayoutChg>
        <pc:sldLayoutChg chg="del">
          <pc:chgData name="Janice Sawle" userId="a3cf2f22-71ac-4a81-95da-ae15800e43c9" providerId="ADAL" clId="{A5AE59B9-EFDA-4D21-8C1B-4656327AA847}" dt="2023-07-25T15:55:07.168" v="3110" actId="2696"/>
          <pc:sldLayoutMkLst>
            <pc:docMk/>
            <pc:sldMasterMk cId="300393822" sldId="2147483648"/>
            <pc:sldLayoutMk cId="2848098735" sldId="2147483654"/>
          </pc:sldLayoutMkLst>
        </pc:sldLayoutChg>
        <pc:sldLayoutChg chg="del">
          <pc:chgData name="Janice Sawle" userId="a3cf2f22-71ac-4a81-95da-ae15800e43c9" providerId="ADAL" clId="{A5AE59B9-EFDA-4D21-8C1B-4656327AA847}" dt="2023-07-25T15:55:10.847" v="3111" actId="2696"/>
          <pc:sldLayoutMkLst>
            <pc:docMk/>
            <pc:sldMasterMk cId="300393822" sldId="2147483648"/>
            <pc:sldLayoutMk cId="144101462" sldId="2147483656"/>
          </pc:sldLayoutMkLst>
        </pc:sldLayoutChg>
        <pc:sldLayoutChg chg="del">
          <pc:chgData name="Janice Sawle" userId="a3cf2f22-71ac-4a81-95da-ae15800e43c9" providerId="ADAL" clId="{A5AE59B9-EFDA-4D21-8C1B-4656327AA847}" dt="2023-07-25T15:55:14.577" v="3112" actId="2696"/>
          <pc:sldLayoutMkLst>
            <pc:docMk/>
            <pc:sldMasterMk cId="300393822" sldId="2147483648"/>
            <pc:sldLayoutMk cId="3499326932" sldId="2147483657"/>
          </pc:sldLayoutMkLst>
        </pc:sldLayoutChg>
        <pc:sldLayoutChg chg="modSp del">
          <pc:chgData name="Janice Sawle" userId="a3cf2f22-71ac-4a81-95da-ae15800e43c9" providerId="ADAL" clId="{A5AE59B9-EFDA-4D21-8C1B-4656327AA847}" dt="2023-07-25T15:55:16.193" v="3113" actId="2696"/>
          <pc:sldLayoutMkLst>
            <pc:docMk/>
            <pc:sldMasterMk cId="300393822" sldId="2147483648"/>
            <pc:sldLayoutMk cId="1128032805" sldId="2147483658"/>
          </pc:sldLayoutMkLst>
        </pc:sldLayoutChg>
        <pc:sldLayoutChg chg="modSp del">
          <pc:chgData name="Janice Sawle" userId="a3cf2f22-71ac-4a81-95da-ae15800e43c9" providerId="ADAL" clId="{A5AE59B9-EFDA-4D21-8C1B-4656327AA847}" dt="2023-07-25T15:55:17.067" v="3114" actId="2696"/>
          <pc:sldLayoutMkLst>
            <pc:docMk/>
            <pc:sldMasterMk cId="300393822" sldId="2147483648"/>
            <pc:sldLayoutMk cId="889161581" sldId="2147483659"/>
          </pc:sldLayoutMkLst>
        </pc:sldLayoutChg>
        <pc:sldLayoutChg chg="addSp delSp modSp mod">
          <pc:chgData name="Janice Sawle" userId="a3cf2f22-71ac-4a81-95da-ae15800e43c9" providerId="ADAL" clId="{A5AE59B9-EFDA-4D21-8C1B-4656327AA847}" dt="2023-07-25T15:01:37.272" v="20" actId="1076"/>
          <pc:sldLayoutMkLst>
            <pc:docMk/>
            <pc:sldMasterMk cId="300393822" sldId="2147483648"/>
            <pc:sldLayoutMk cId="365140765" sldId="2147483660"/>
          </pc:sldLayoutMkLst>
          <pc:spChg chg="del">
            <ac:chgData name="Janice Sawle" userId="a3cf2f22-71ac-4a81-95da-ae15800e43c9" providerId="ADAL" clId="{A5AE59B9-EFDA-4D21-8C1B-4656327AA847}" dt="2023-07-25T15:01:33.908" v="19" actId="478"/>
            <ac:spMkLst>
              <pc:docMk/>
              <pc:sldMasterMk cId="300393822" sldId="2147483648"/>
              <pc:sldLayoutMk cId="365140765" sldId="2147483660"/>
              <ac:spMk id="9" creationId="{00000000-0000-0000-0000-000000000000}"/>
            </ac:spMkLst>
          </pc:spChg>
          <pc:picChg chg="add mod">
            <ac:chgData name="Janice Sawle" userId="a3cf2f22-71ac-4a81-95da-ae15800e43c9" providerId="ADAL" clId="{A5AE59B9-EFDA-4D21-8C1B-4656327AA847}" dt="2023-07-25T15:01:37.272" v="20" actId="1076"/>
            <ac:picMkLst>
              <pc:docMk/>
              <pc:sldMasterMk cId="300393822" sldId="2147483648"/>
              <pc:sldLayoutMk cId="365140765" sldId="2147483660"/>
              <ac:picMk id="5" creationId="{0FEA1C18-13B0-B77F-2A6A-D24843C842B4}"/>
            </ac:picMkLst>
          </pc:picChg>
          <pc:picChg chg="del">
            <ac:chgData name="Janice Sawle" userId="a3cf2f22-71ac-4a81-95da-ae15800e43c9" providerId="ADAL" clId="{A5AE59B9-EFDA-4D21-8C1B-4656327AA847}" dt="2023-07-25T15:01:18.815" v="14" actId="478"/>
            <ac:picMkLst>
              <pc:docMk/>
              <pc:sldMasterMk cId="300393822" sldId="2147483648"/>
              <pc:sldLayoutMk cId="365140765" sldId="2147483660"/>
              <ac:picMk id="6" creationId="{00000000-0000-0000-0000-000000000000}"/>
            </ac:picMkLst>
          </pc:picChg>
          <pc:picChg chg="del">
            <ac:chgData name="Janice Sawle" userId="a3cf2f22-71ac-4a81-95da-ae15800e43c9" providerId="ADAL" clId="{A5AE59B9-EFDA-4D21-8C1B-4656327AA847}" dt="2023-07-25T15:01:17.462" v="13" actId="478"/>
            <ac:picMkLst>
              <pc:docMk/>
              <pc:sldMasterMk cId="300393822" sldId="2147483648"/>
              <pc:sldLayoutMk cId="365140765" sldId="2147483660"/>
              <ac:picMk id="7" creationId="{00000000-0000-0000-0000-000000000000}"/>
            </ac:picMkLst>
          </pc:picChg>
        </pc:sldLayoutChg>
        <pc:sldLayoutChg chg="addSp delSp modSp del mod">
          <pc:chgData name="Janice Sawle" userId="a3cf2f22-71ac-4a81-95da-ae15800e43c9" providerId="ADAL" clId="{A5AE59B9-EFDA-4D21-8C1B-4656327AA847}" dt="2023-07-25T15:17:14.143" v="447" actId="47"/>
          <pc:sldLayoutMkLst>
            <pc:docMk/>
            <pc:sldMasterMk cId="300393822" sldId="2147483648"/>
            <pc:sldLayoutMk cId="834970349" sldId="2147483661"/>
          </pc:sldLayoutMkLst>
          <pc:spChg chg="del">
            <ac:chgData name="Janice Sawle" userId="a3cf2f22-71ac-4a81-95da-ae15800e43c9" providerId="ADAL" clId="{A5AE59B9-EFDA-4D21-8C1B-4656327AA847}" dt="2023-07-25T15:16:06.273" v="409" actId="478"/>
            <ac:spMkLst>
              <pc:docMk/>
              <pc:sldMasterMk cId="300393822" sldId="2147483648"/>
              <pc:sldLayoutMk cId="834970349" sldId="2147483661"/>
              <ac:spMk id="9" creationId="{00000000-0000-0000-0000-000000000000}"/>
            </ac:spMkLst>
          </pc:spChg>
          <pc:picChg chg="add mod">
            <ac:chgData name="Janice Sawle" userId="a3cf2f22-71ac-4a81-95da-ae15800e43c9" providerId="ADAL" clId="{A5AE59B9-EFDA-4D21-8C1B-4656327AA847}" dt="2023-07-25T15:16:11.871" v="412"/>
            <ac:picMkLst>
              <pc:docMk/>
              <pc:sldMasterMk cId="300393822" sldId="2147483648"/>
              <pc:sldLayoutMk cId="834970349" sldId="2147483661"/>
              <ac:picMk id="4" creationId="{2162D418-DAD1-063C-C54E-66BB73DB1652}"/>
            </ac:picMkLst>
          </pc:picChg>
          <pc:picChg chg="del">
            <ac:chgData name="Janice Sawle" userId="a3cf2f22-71ac-4a81-95da-ae15800e43c9" providerId="ADAL" clId="{A5AE59B9-EFDA-4D21-8C1B-4656327AA847}" dt="2023-07-25T15:16:09.937" v="411" actId="478"/>
            <ac:picMkLst>
              <pc:docMk/>
              <pc:sldMasterMk cId="300393822" sldId="2147483648"/>
              <pc:sldLayoutMk cId="834970349" sldId="2147483661"/>
              <ac:picMk id="6" creationId="{00000000-0000-0000-0000-000000000000}"/>
            </ac:picMkLst>
          </pc:picChg>
          <pc:picChg chg="del">
            <ac:chgData name="Janice Sawle" userId="a3cf2f22-71ac-4a81-95da-ae15800e43c9" providerId="ADAL" clId="{A5AE59B9-EFDA-4D21-8C1B-4656327AA847}" dt="2023-07-25T15:16:07.736" v="410" actId="478"/>
            <ac:picMkLst>
              <pc:docMk/>
              <pc:sldMasterMk cId="300393822" sldId="2147483648"/>
              <pc:sldLayoutMk cId="834970349" sldId="2147483661"/>
              <ac:picMk id="7" creationId="{00000000-0000-0000-0000-000000000000}"/>
            </ac:picMkLst>
          </pc:picChg>
        </pc:sldLayoutChg>
        <pc:sldLayoutChg chg="addSp delSp modSp del mod">
          <pc:chgData name="Janice Sawle" userId="a3cf2f22-71ac-4a81-95da-ae15800e43c9" providerId="ADAL" clId="{A5AE59B9-EFDA-4D21-8C1B-4656327AA847}" dt="2023-07-25T15:17:12.785" v="446" actId="47"/>
          <pc:sldLayoutMkLst>
            <pc:docMk/>
            <pc:sldMasterMk cId="300393822" sldId="2147483648"/>
            <pc:sldLayoutMk cId="448265143" sldId="2147483662"/>
          </pc:sldLayoutMkLst>
          <pc:spChg chg="del">
            <ac:chgData name="Janice Sawle" userId="a3cf2f22-71ac-4a81-95da-ae15800e43c9" providerId="ADAL" clId="{A5AE59B9-EFDA-4D21-8C1B-4656327AA847}" dt="2023-07-25T15:16:18.181" v="413" actId="478"/>
            <ac:spMkLst>
              <pc:docMk/>
              <pc:sldMasterMk cId="300393822" sldId="2147483648"/>
              <pc:sldLayoutMk cId="448265143" sldId="2147483662"/>
              <ac:spMk id="9" creationId="{00000000-0000-0000-0000-000000000000}"/>
            </ac:spMkLst>
          </pc:spChg>
          <pc:picChg chg="add mod">
            <ac:chgData name="Janice Sawle" userId="a3cf2f22-71ac-4a81-95da-ae15800e43c9" providerId="ADAL" clId="{A5AE59B9-EFDA-4D21-8C1B-4656327AA847}" dt="2023-07-25T15:16:22.433" v="416"/>
            <ac:picMkLst>
              <pc:docMk/>
              <pc:sldMasterMk cId="300393822" sldId="2147483648"/>
              <pc:sldLayoutMk cId="448265143" sldId="2147483662"/>
              <ac:picMk id="4" creationId="{D48BA1B4-AFB7-8D00-BBE0-A720F91B0346}"/>
            </ac:picMkLst>
          </pc:picChg>
          <pc:picChg chg="del">
            <ac:chgData name="Janice Sawle" userId="a3cf2f22-71ac-4a81-95da-ae15800e43c9" providerId="ADAL" clId="{A5AE59B9-EFDA-4D21-8C1B-4656327AA847}" dt="2023-07-25T15:16:20.321" v="415" actId="478"/>
            <ac:picMkLst>
              <pc:docMk/>
              <pc:sldMasterMk cId="300393822" sldId="2147483648"/>
              <pc:sldLayoutMk cId="448265143" sldId="2147483662"/>
              <ac:picMk id="6" creationId="{00000000-0000-0000-0000-000000000000}"/>
            </ac:picMkLst>
          </pc:picChg>
          <pc:picChg chg="del">
            <ac:chgData name="Janice Sawle" userId="a3cf2f22-71ac-4a81-95da-ae15800e43c9" providerId="ADAL" clId="{A5AE59B9-EFDA-4D21-8C1B-4656327AA847}" dt="2023-07-25T15:16:19.568" v="414" actId="478"/>
            <ac:picMkLst>
              <pc:docMk/>
              <pc:sldMasterMk cId="300393822" sldId="2147483648"/>
              <pc:sldLayoutMk cId="448265143" sldId="2147483662"/>
              <ac:picMk id="7" creationId="{00000000-0000-0000-0000-000000000000}"/>
            </ac:picMkLst>
          </pc:picChg>
        </pc:sldLayoutChg>
        <pc:sldLayoutChg chg="modSp del">
          <pc:chgData name="Janice Sawle" userId="a3cf2f22-71ac-4a81-95da-ae15800e43c9" providerId="ADAL" clId="{A5AE59B9-EFDA-4D21-8C1B-4656327AA847}" dt="2023-07-25T15:54:10.202" v="3089" actId="47"/>
          <pc:sldLayoutMkLst>
            <pc:docMk/>
            <pc:sldMasterMk cId="300393822" sldId="2147483648"/>
            <pc:sldLayoutMk cId="537591757" sldId="214748366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00CE-8C68-4119-A56E-C7B38BC595C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8B3EF-905C-49A1-A7C2-4B3E75EF2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10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A0EB54C9-527D-46B5-8935-918139DE3EB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to set the dates for Council meetings, AGM SGM Charter night Club Assembly </a:t>
            </a:r>
          </a:p>
          <a:p>
            <a:r>
              <a:rPr lang="en-US" dirty="0"/>
              <a:t>Check the district calendar for things like district assembly and district council meetings and any training events </a:t>
            </a:r>
          </a:p>
          <a:p>
            <a:endParaRPr lang="en-US" dirty="0"/>
          </a:p>
          <a:p>
            <a:r>
              <a:rPr lang="en-US" dirty="0"/>
              <a:t>Keep your members engaged and interested in stuff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8B3EF-905C-49A1-A7C2-4B3E75EF2FF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66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Club SGM 14 days notice to be given</a:t>
            </a:r>
          </a:p>
          <a:p>
            <a:r>
              <a:rPr lang="en-US" dirty="0"/>
              <a:t>ASAP now – to nominate the representatives to the District Council – then tell me who they are. –more about council later.</a:t>
            </a:r>
          </a:p>
          <a:p>
            <a:endParaRPr lang="en-US" dirty="0"/>
          </a:p>
          <a:p>
            <a:r>
              <a:rPr lang="en-US" dirty="0"/>
              <a:t>By the 1</a:t>
            </a:r>
            <a:r>
              <a:rPr lang="en-US" baseline="30000" dirty="0"/>
              <a:t>st</a:t>
            </a:r>
            <a:r>
              <a:rPr lang="en-US" dirty="0"/>
              <a:t> January to a receive and approve the examined accounts for the previous Rotary year, TO elect the President for the Next Year but 1, and the Vice president(s) secretary and Treasurer for </a:t>
            </a:r>
            <a:r>
              <a:rPr lang="en-US" dirty="0" err="1"/>
              <a:t>th</a:t>
            </a:r>
            <a:r>
              <a:rPr lang="en-US" dirty="0"/>
              <a:t> next Rotary year – Middleton does the lot at this point</a:t>
            </a:r>
          </a:p>
          <a:p>
            <a:endParaRPr lang="en-US" dirty="0"/>
          </a:p>
          <a:p>
            <a:r>
              <a:rPr lang="en-US" dirty="0"/>
              <a:t>Elect the voting delegates for the Rotary GB&amp;I Annual Business meeting and the RI convention.</a:t>
            </a:r>
          </a:p>
          <a:p>
            <a:endParaRPr lang="en-GB" dirty="0"/>
          </a:p>
          <a:p>
            <a:r>
              <a:rPr lang="en-GB" dirty="0"/>
              <a:t>AGM</a:t>
            </a:r>
          </a:p>
          <a:p>
            <a:r>
              <a:rPr lang="en-GB" dirty="0"/>
              <a:t>Receive annual reports from council and the </a:t>
            </a:r>
            <a:r>
              <a:rPr lang="en-GB" dirty="0" err="1"/>
              <a:t>committess</a:t>
            </a:r>
            <a:endParaRPr lang="en-GB" dirty="0"/>
          </a:p>
          <a:p>
            <a:r>
              <a:rPr lang="en-GB" dirty="0"/>
              <a:t>Receive the treasurers report and proposed budget and fees for the coming year</a:t>
            </a:r>
          </a:p>
          <a:p>
            <a:r>
              <a:rPr lang="en-GB" dirty="0"/>
              <a:t>Elect honorary members</a:t>
            </a:r>
          </a:p>
          <a:p>
            <a:r>
              <a:rPr lang="en-GB" dirty="0"/>
              <a:t>Elect ordinary members of council</a:t>
            </a:r>
          </a:p>
          <a:p>
            <a:r>
              <a:rPr lang="en-GB" dirty="0"/>
              <a:t>Confirm the appointment of committee chairs</a:t>
            </a:r>
          </a:p>
          <a:p>
            <a:r>
              <a:rPr lang="en-GB" dirty="0"/>
              <a:t>Appoint the auditors</a:t>
            </a:r>
          </a:p>
          <a:p>
            <a:r>
              <a:rPr lang="en-GB" dirty="0"/>
              <a:t>Elect the club reps to district council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8B3EF-905C-49A1-A7C2-4B3E75EF2FF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0230-6B36-342E-D84F-CA5D52183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D95F0-18CD-329E-5B73-A9009C11B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9C280-A7E4-589B-854D-F2DB887F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D72-C678-4B36-B53D-C8919C1B0622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5C5C6-A70E-AC38-798F-293A39F7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573CC-D094-68C4-E44B-269F3F6B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9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C1464-8FEC-1725-8921-DEDB07A3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9CB9F-D281-41F1-E966-93F4B815F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9B0D0-48FB-F250-13BD-19BA63FD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D72-C678-4B36-B53D-C8919C1B0622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2FA13-8484-D8D9-A976-8EB7AA37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0B238-1794-0B8E-C858-1DCBD30F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94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B1558-4B16-329C-01C7-BCCCE8CB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D72-C678-4B36-B53D-C8919C1B0622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336E54-D1E3-9C65-1FB0-47ECBAF7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4898B-2DF8-6028-2371-2E987D37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3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34096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EA1C18-13B0-B77F-2A6A-D24843C842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694" y="4474842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0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7EBC77-E10F-9C3A-E195-4708D8C9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A166D-4297-19DA-FE06-612980D18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5DD33-F4E3-11F2-A723-D0225989C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C2D72-C678-4B36-B53D-C8919C1B0622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39BFB-3A15-6047-A0CC-85858CEF3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BC1AF-82A8-47FC-6BF7-B8C96F7EA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9EDE5592-EB7E-F7E9-9A21-FE9E4C62304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69" y="4427217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Duties%20of%20a%20Club%20Treasurer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 bwMode="auto">
          <a:xfrm>
            <a:off x="2053208" y="234888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GB" sz="5400" b="0" dirty="0">
                <a:latin typeface="Arial" panose="020B0604020202020204" pitchFamily="34" charset="0"/>
                <a:cs typeface="Arial" panose="020B0604020202020204" pitchFamily="34" charset="0"/>
              </a:rPr>
              <a:t>Duties of a Club Secretary</a:t>
            </a:r>
            <a:endParaRPr lang="en-US" altLang="en-US" sz="5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5-Point Star 2">
            <a:hlinkClick r:id="rId3" action="ppaction://hlinkpres?slideindex=1&amp;slidetitle="/>
          </p:cNvPr>
          <p:cNvSpPr/>
          <p:nvPr/>
        </p:nvSpPr>
        <p:spPr>
          <a:xfrm>
            <a:off x="5797627" y="4254418"/>
            <a:ext cx="596746" cy="504056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20BD-0514-4444-C2B0-69DCAC63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Composition of District Council (cont.)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7E82-24CF-DF95-2F8A-D508BD03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4"/>
            <a:ext cx="10515600" cy="50069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Club Representatives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per club plus 1 for every 25 or major fraction thereof of active members as at 1/7/2023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vote – Club with &lt;13 members			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 votes – Club with 13-37 members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votes – Club with 38 – 62 members		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Total of 119 votes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Names of representatives (&amp; substitutes)to be submitted to District Secretary ASAP after 1/7/2023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Unless ballot by email the representative must be present to vote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IoM clubs have a proxy vote when meeting face to face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Quoracy is representatives of 50% of the cubs in the district</a:t>
            </a:r>
          </a:p>
        </p:txBody>
      </p:sp>
    </p:spTree>
    <p:extLst>
      <p:ext uri="{BB962C8B-B14F-4D97-AF65-F5344CB8AC3E}">
        <p14:creationId xmlns:p14="http://schemas.microsoft.com/office/powerpoint/2010/main" val="346781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209" y="1339970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aintain</a:t>
            </a: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Membership Records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Minutes of club, council and committee meetings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records of compliance matters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 as the main contact between members and  District 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the club operates according to the club constitution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  <a:p>
            <a:endParaRPr lang="en-GB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F78D78-1B18-D869-1BC1-663C7E1324F3}"/>
              </a:ext>
            </a:extLst>
          </p:cNvPr>
          <p:cNvSpPr txBox="1"/>
          <p:nvPr/>
        </p:nvSpPr>
        <p:spPr>
          <a:xfrm>
            <a:off x="918313" y="416640"/>
            <a:ext cx="6122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Main Duties</a:t>
            </a:r>
          </a:p>
        </p:txBody>
      </p:sp>
    </p:spTree>
    <p:extLst>
      <p:ext uri="{BB962C8B-B14F-4D97-AF65-F5344CB8AC3E}">
        <p14:creationId xmlns:p14="http://schemas.microsoft.com/office/powerpoint/2010/main" val="48528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56003B-00FA-71B0-5009-6226EC9200A6}"/>
              </a:ext>
            </a:extLst>
          </p:cNvPr>
          <p:cNvSpPr txBox="1"/>
          <p:nvPr/>
        </p:nvSpPr>
        <p:spPr>
          <a:xfrm>
            <a:off x="2067072" y="522833"/>
            <a:ext cx="7094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How Can I help</a:t>
            </a:r>
          </a:p>
          <a:p>
            <a:r>
              <a:rPr lang="en-GB" dirty="0"/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74B670-EF42-260B-FCF7-A9CF19CDB6F1}"/>
              </a:ext>
            </a:extLst>
          </p:cNvPr>
          <p:cNvSpPr txBox="1"/>
          <p:nvPr/>
        </p:nvSpPr>
        <p:spPr>
          <a:xfrm>
            <a:off x="1032026" y="1874728"/>
            <a:ext cx="8686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Friday News – Once a week summary of news from around the district.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District Website – Add your events to the calendar for all to see, ask for help if you need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Let me know any new starters or leavers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6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6BB88F-D712-8A3F-6973-29C41E4C1C4E}"/>
              </a:ext>
            </a:extLst>
          </p:cNvPr>
          <p:cNvSpPr txBox="1"/>
          <p:nvPr/>
        </p:nvSpPr>
        <p:spPr>
          <a:xfrm>
            <a:off x="996510" y="410757"/>
            <a:ext cx="4412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DAEBF2-A329-19D3-7C1B-07D28B50C519}"/>
              </a:ext>
            </a:extLst>
          </p:cNvPr>
          <p:cNvSpPr txBox="1"/>
          <p:nvPr/>
        </p:nvSpPr>
        <p:spPr>
          <a:xfrm>
            <a:off x="1228717" y="1491052"/>
            <a:ext cx="94133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be covered by Rotary Insurance you need to have accepted the Rotary GB&amp;I policies on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Equality&amp;Diversity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Health &amp; safety and Safeguarding  and forwarded a copy of the signed compliance form to 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every event or occasion you should hold a risk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Further information from the District Specialists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Safeguarding – Ged Heatherington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Equality &amp; Diversity – Royston Flude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Health &amp; Safety – Richard Cooper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GDPR – Richard Cooper</a:t>
            </a:r>
          </a:p>
        </p:txBody>
      </p:sp>
    </p:spTree>
    <p:extLst>
      <p:ext uri="{BB962C8B-B14F-4D97-AF65-F5344CB8AC3E}">
        <p14:creationId xmlns:p14="http://schemas.microsoft.com/office/powerpoint/2010/main" val="327650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45708A-212D-C09B-4507-304CEC7AC93A}"/>
              </a:ext>
            </a:extLst>
          </p:cNvPr>
          <p:cNvSpPr txBox="1"/>
          <p:nvPr/>
        </p:nvSpPr>
        <p:spPr>
          <a:xfrm>
            <a:off x="1227045" y="472583"/>
            <a:ext cx="5186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Continuity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CC4F06-9165-68E7-362D-23250C9C6A0F}"/>
              </a:ext>
            </a:extLst>
          </p:cNvPr>
          <p:cNvSpPr txBox="1"/>
          <p:nvPr/>
        </p:nvSpPr>
        <p:spPr>
          <a:xfrm>
            <a:off x="1014711" y="1659285"/>
            <a:ext cx="79641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How would your club continue if key members were lost?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Access to the Rotary records and updating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Access to Club records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Access to Club Website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Access to Facebook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Contacts with volunteers and helpers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History and Archives?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1069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1CECC5-779D-7124-BD5F-5908BE0EE3EC}"/>
              </a:ext>
            </a:extLst>
          </p:cNvPr>
          <p:cNvSpPr txBox="1"/>
          <p:nvPr/>
        </p:nvSpPr>
        <p:spPr>
          <a:xfrm>
            <a:off x="449248" y="231814"/>
            <a:ext cx="10630555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The DMS and Rotary View</a:t>
            </a:r>
          </a:p>
          <a:p>
            <a:pPr>
              <a:buFont typeface="Wingdings" pitchFamily="2" charset="2"/>
              <a:buChar char="v"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Still in transition period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  Always remember you are dealing with personal data.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  If you need help – ask </a:t>
            </a:r>
          </a:p>
          <a:p>
            <a:pPr>
              <a:buFont typeface="Arial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  Adding officers onto the DMS </a:t>
            </a:r>
          </a:p>
          <a:p>
            <a:pPr lvl="2">
              <a:buFont typeface="Arial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Via Rotary View for main officers</a:t>
            </a:r>
          </a:p>
          <a:p>
            <a:pPr lvl="2">
              <a:buFont typeface="Arial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Via Club Admin in your template website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723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3CA213-597E-1209-ED97-7D9B05A4CD42}"/>
              </a:ext>
            </a:extLst>
          </p:cNvPr>
          <p:cNvSpPr txBox="1"/>
          <p:nvPr/>
        </p:nvSpPr>
        <p:spPr>
          <a:xfrm>
            <a:off x="1367729" y="2368991"/>
            <a:ext cx="884903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Local Community – as you always have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Local Clubs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District Website  - check for events in the future that may clash with yours, 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Friday’s News – District hub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35F6D6-5E90-0E24-777A-052E19922B24}"/>
              </a:ext>
            </a:extLst>
          </p:cNvPr>
          <p:cNvSpPr txBox="1"/>
          <p:nvPr/>
        </p:nvSpPr>
        <p:spPr>
          <a:xfrm>
            <a:off x="649452" y="457136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Advertising Events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28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244" y="1067008"/>
            <a:ext cx="9305511" cy="5225736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District Council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Wednesday 20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September 2023– Novotel Worsley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Thursday 23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November 2023– Zoom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Tuesday 12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March 2024 – Zoom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Handover – end of June – tentative date.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District Conference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April 27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– 28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2024 in Llandudno – Registration is now Open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District Assembly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Saturday 4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May at The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Deanwater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Hotel Wilmslow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District Training for Presidents Elect and Club Officers 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Dates to be announced – March and April 2024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Club SGM –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before 1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January to elect officers for next year 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Club AGM -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between1st April and 31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2A7DE0-7AE4-D575-FBE3-00B8743E448D}"/>
              </a:ext>
            </a:extLst>
          </p:cNvPr>
          <p:cNvSpPr txBox="1"/>
          <p:nvPr/>
        </p:nvSpPr>
        <p:spPr>
          <a:xfrm>
            <a:off x="642139" y="143678"/>
            <a:ext cx="7704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The Rotary Year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83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1C01F0-9152-1C45-3892-F7ADD2E8E045}"/>
              </a:ext>
            </a:extLst>
          </p:cNvPr>
          <p:cNvSpPr txBox="1"/>
          <p:nvPr/>
        </p:nvSpPr>
        <p:spPr>
          <a:xfrm>
            <a:off x="973394" y="383458"/>
            <a:ext cx="10573728" cy="6217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Composition of District Council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Individual Members (1 vote only - even if they hold &gt; 1 position)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DG, DGE, DGN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PDGs (Must be active members)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AGs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District Secretary &amp; Treasurer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District Team Leaders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Foundation, Membership, Community, vocational, International,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Youth, Public Image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District Editor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District Trainer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District Conference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Currently this is </a:t>
            </a:r>
            <a:r>
              <a:rPr lang="en-GB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49 votes </a:t>
            </a:r>
            <a:endParaRPr lang="en-GB" sz="28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9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Microsoft Office PowerPoint</Application>
  <PresentationFormat>Widescreen</PresentationFormat>
  <Paragraphs>121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Georgia</vt:lpstr>
      <vt:lpstr>Wingdings</vt:lpstr>
      <vt:lpstr>Office Theme</vt:lpstr>
      <vt:lpstr>Duties of a Club Secretary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Composition of District Council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Duties of a Club Treasurer</dc:title>
  <dc:creator>Dennis Hobson</dc:creator>
  <cp:lastModifiedBy>Janice Sawle</cp:lastModifiedBy>
  <cp:revision>7</cp:revision>
  <dcterms:created xsi:type="dcterms:W3CDTF">2023-07-07T20:03:13Z</dcterms:created>
  <dcterms:modified xsi:type="dcterms:W3CDTF">2023-07-26T15:37:04Z</dcterms:modified>
</cp:coreProperties>
</file>