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71" r:id="rId2"/>
    <p:sldId id="363" r:id="rId3"/>
    <p:sldId id="376" r:id="rId4"/>
    <p:sldId id="276" r:id="rId5"/>
    <p:sldId id="257" r:id="rId6"/>
    <p:sldId id="377" r:id="rId7"/>
    <p:sldId id="258" r:id="rId8"/>
    <p:sldId id="371" r:id="rId9"/>
    <p:sldId id="378" r:id="rId10"/>
    <p:sldId id="379"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ennis Hobson" initials="DH" lastIdx="1" clrIdx="0">
    <p:extLst>
      <p:ext uri="{19B8F6BF-5375-455C-9EA6-DF929625EA0E}">
        <p15:presenceInfo xmlns:p15="http://schemas.microsoft.com/office/powerpoint/2012/main" userId="8fff92dee424ee72"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2" autoAdjust="0"/>
    <p:restoredTop sz="87582" autoAdjust="0"/>
  </p:normalViewPr>
  <p:slideViewPr>
    <p:cSldViewPr snapToGrid="0">
      <p:cViewPr varScale="1">
        <p:scale>
          <a:sx n="93" d="100"/>
          <a:sy n="93" d="100"/>
        </p:scale>
        <p:origin x="118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nice Sawle" userId="a3cf2f22-71ac-4a81-95da-ae15800e43c9" providerId="ADAL" clId="{9C75BAEF-4F4F-4888-B3F7-478E98394EC4}"/>
    <pc:docChg chg="custSel modSld modShowInfo">
      <pc:chgData name="Janice Sawle" userId="a3cf2f22-71ac-4a81-95da-ae15800e43c9" providerId="ADAL" clId="{9C75BAEF-4F4F-4888-B3F7-478E98394EC4}" dt="2024-06-05T18:00:16.149" v="1282" actId="2744"/>
      <pc:docMkLst>
        <pc:docMk/>
      </pc:docMkLst>
      <pc:sldChg chg="modNotesTx">
        <pc:chgData name="Janice Sawle" userId="a3cf2f22-71ac-4a81-95da-ae15800e43c9" providerId="ADAL" clId="{9C75BAEF-4F4F-4888-B3F7-478E98394EC4}" dt="2024-06-02T13:01:29.099" v="1073" actId="20577"/>
        <pc:sldMkLst>
          <pc:docMk/>
          <pc:sldMk cId="1910698569" sldId="257"/>
        </pc:sldMkLst>
      </pc:sldChg>
      <pc:sldChg chg="modNotesTx">
        <pc:chgData name="Janice Sawle" userId="a3cf2f22-71ac-4a81-95da-ae15800e43c9" providerId="ADAL" clId="{9C75BAEF-4F4F-4888-B3F7-478E98394EC4}" dt="2024-06-02T13:02:48.932" v="1153" actId="20577"/>
        <pc:sldMkLst>
          <pc:docMk/>
          <pc:sldMk cId="1394828645" sldId="258"/>
        </pc:sldMkLst>
      </pc:sldChg>
      <pc:sldChg chg="modSp mod modNotesTx">
        <pc:chgData name="Janice Sawle" userId="a3cf2f22-71ac-4a81-95da-ae15800e43c9" providerId="ADAL" clId="{9C75BAEF-4F4F-4888-B3F7-478E98394EC4}" dt="2024-06-02T12:54:38.379" v="630" actId="313"/>
        <pc:sldMkLst>
          <pc:docMk/>
          <pc:sldMk cId="3276506786" sldId="276"/>
        </pc:sldMkLst>
        <pc:spChg chg="mod">
          <ac:chgData name="Janice Sawle" userId="a3cf2f22-71ac-4a81-95da-ae15800e43c9" providerId="ADAL" clId="{9C75BAEF-4F4F-4888-B3F7-478E98394EC4}" dt="2024-06-02T12:53:33.190" v="415" actId="20577"/>
          <ac:spMkLst>
            <pc:docMk/>
            <pc:sldMk cId="3276506786" sldId="276"/>
            <ac:spMk id="10" creationId="{A8DAEBF2-A329-19D3-7C1B-07D28B50C519}"/>
          </ac:spMkLst>
        </pc:spChg>
      </pc:sldChg>
      <pc:sldChg chg="modSp mod modNotesTx">
        <pc:chgData name="Janice Sawle" userId="a3cf2f22-71ac-4a81-95da-ae15800e43c9" providerId="ADAL" clId="{9C75BAEF-4F4F-4888-B3F7-478E98394EC4}" dt="2024-06-02T12:52:51.702" v="368" actId="20577"/>
        <pc:sldMkLst>
          <pc:docMk/>
          <pc:sldMk cId="485282989" sldId="363"/>
        </pc:sldMkLst>
        <pc:spChg chg="mod">
          <ac:chgData name="Janice Sawle" userId="a3cf2f22-71ac-4a81-95da-ae15800e43c9" providerId="ADAL" clId="{9C75BAEF-4F4F-4888-B3F7-478E98394EC4}" dt="2024-06-02T12:51:07.190" v="57" actId="20577"/>
          <ac:spMkLst>
            <pc:docMk/>
            <pc:sldMk cId="485282989" sldId="363"/>
            <ac:spMk id="3" creationId="{00000000-0000-0000-0000-000000000000}"/>
          </ac:spMkLst>
        </pc:spChg>
      </pc:sldChg>
      <pc:sldChg chg="modSp mod modNotesTx">
        <pc:chgData name="Janice Sawle" userId="a3cf2f22-71ac-4a81-95da-ae15800e43c9" providerId="ADAL" clId="{9C75BAEF-4F4F-4888-B3F7-478E98394EC4}" dt="2024-06-02T13:07:21.092" v="1252" actId="20577"/>
        <pc:sldMkLst>
          <pc:docMk/>
          <pc:sldMk cId="1860836457" sldId="371"/>
        </pc:sldMkLst>
        <pc:spChg chg="mod">
          <ac:chgData name="Janice Sawle" userId="a3cf2f22-71ac-4a81-95da-ae15800e43c9" providerId="ADAL" clId="{9C75BAEF-4F4F-4888-B3F7-478E98394EC4}" dt="2024-06-02T13:06:53.949" v="1249" actId="20577"/>
          <ac:spMkLst>
            <pc:docMk/>
            <pc:sldMk cId="1860836457" sldId="371"/>
            <ac:spMk id="3" creationId="{00000000-0000-0000-0000-000000000000}"/>
          </ac:spMkLst>
        </pc:spChg>
      </pc:sldChg>
      <pc:sldChg chg="modNotesTx">
        <pc:chgData name="Janice Sawle" userId="a3cf2f22-71ac-4a81-95da-ae15800e43c9" providerId="ADAL" clId="{9C75BAEF-4F4F-4888-B3F7-478E98394EC4}" dt="2024-06-02T12:53:15.330" v="409" actId="20577"/>
        <pc:sldMkLst>
          <pc:docMk/>
          <pc:sldMk cId="930462446" sldId="376"/>
        </pc:sldMkLst>
      </pc:sldChg>
      <pc:sldChg chg="modSp mod">
        <pc:chgData name="Janice Sawle" userId="a3cf2f22-71ac-4a81-95da-ae15800e43c9" providerId="ADAL" clId="{9C75BAEF-4F4F-4888-B3F7-478E98394EC4}" dt="2024-06-02T13:11:32.611" v="1257" actId="13926"/>
        <pc:sldMkLst>
          <pc:docMk/>
          <pc:sldMk cId="4199996233" sldId="378"/>
        </pc:sldMkLst>
        <pc:spChg chg="mod">
          <ac:chgData name="Janice Sawle" userId="a3cf2f22-71ac-4a81-95da-ae15800e43c9" providerId="ADAL" clId="{9C75BAEF-4F4F-4888-B3F7-478E98394EC4}" dt="2024-06-02T13:11:32.611" v="1257" actId="13926"/>
          <ac:spMkLst>
            <pc:docMk/>
            <pc:sldMk cId="4199996233" sldId="378"/>
            <ac:spMk id="5" creationId="{871C01F0-9152-1C45-3892-F7ADD2E8E045}"/>
          </ac:spMkLst>
        </pc:spChg>
      </pc:sldChg>
      <pc:sldChg chg="modSp mod">
        <pc:chgData name="Janice Sawle" userId="a3cf2f22-71ac-4a81-95da-ae15800e43c9" providerId="ADAL" clId="{9C75BAEF-4F4F-4888-B3F7-478E98394EC4}" dt="2024-06-05T13:16:00.189" v="1280" actId="20577"/>
        <pc:sldMkLst>
          <pc:docMk/>
          <pc:sldMk cId="3467816167" sldId="379"/>
        </pc:sldMkLst>
        <pc:spChg chg="mod">
          <ac:chgData name="Janice Sawle" userId="a3cf2f22-71ac-4a81-95da-ae15800e43c9" providerId="ADAL" clId="{9C75BAEF-4F4F-4888-B3F7-478E98394EC4}" dt="2024-06-05T13:16:00.189" v="1280" actId="20577"/>
          <ac:spMkLst>
            <pc:docMk/>
            <pc:sldMk cId="3467816167" sldId="379"/>
            <ac:spMk id="3" creationId="{2FB67E82-24CF-DF95-2F8A-D508BD035624}"/>
          </ac:spMkLst>
        </pc:spChg>
      </pc:sldChg>
    </pc:docChg>
  </pc:docChgLst>
  <pc:docChgLst>
    <pc:chgData name="Janice Sawle" userId="a3cf2f22-71ac-4a81-95da-ae15800e43c9" providerId="ADAL" clId="{A5AE59B9-EFDA-4D21-8C1B-4656327AA847}"/>
    <pc:docChg chg="undo custSel addSld delSld modSld modMainMaster">
      <pc:chgData name="Janice Sawle" userId="a3cf2f22-71ac-4a81-95da-ae15800e43c9" providerId="ADAL" clId="{A5AE59B9-EFDA-4D21-8C1B-4656327AA847}" dt="2023-07-26T15:36:56.816" v="5924" actId="6549"/>
      <pc:docMkLst>
        <pc:docMk/>
      </pc:docMkLst>
      <pc:sldChg chg="modSp mod">
        <pc:chgData name="Janice Sawle" userId="a3cf2f22-71ac-4a81-95da-ae15800e43c9" providerId="ADAL" clId="{A5AE59B9-EFDA-4D21-8C1B-4656327AA847}" dt="2023-07-25T15:58:14.299" v="3133" actId="2711"/>
        <pc:sldMkLst>
          <pc:docMk/>
          <pc:sldMk cId="1910698569" sldId="257"/>
        </pc:sldMkLst>
        <pc:spChg chg="mod">
          <ac:chgData name="Janice Sawle" userId="a3cf2f22-71ac-4a81-95da-ae15800e43c9" providerId="ADAL" clId="{A5AE59B9-EFDA-4D21-8C1B-4656327AA847}" dt="2023-07-25T15:28:00.408" v="1448" actId="1076"/>
          <ac:spMkLst>
            <pc:docMk/>
            <pc:sldMk cId="1910698569" sldId="257"/>
            <ac:spMk id="2" creationId="{1145708A-212D-C09B-4507-304CEC7AC93A}"/>
          </ac:spMkLst>
        </pc:spChg>
        <pc:spChg chg="mod">
          <ac:chgData name="Janice Sawle" userId="a3cf2f22-71ac-4a81-95da-ae15800e43c9" providerId="ADAL" clId="{A5AE59B9-EFDA-4D21-8C1B-4656327AA847}" dt="2023-07-25T15:58:14.299" v="3133" actId="2711"/>
          <ac:spMkLst>
            <pc:docMk/>
            <pc:sldMk cId="1910698569" sldId="257"/>
            <ac:spMk id="3" creationId="{40CC4F06-9165-68E7-362D-23250C9C6A0F}"/>
          </ac:spMkLst>
        </pc:spChg>
      </pc:sldChg>
      <pc:sldChg chg="modSp mod">
        <pc:chgData name="Janice Sawle" userId="a3cf2f22-71ac-4a81-95da-ae15800e43c9" providerId="ADAL" clId="{A5AE59B9-EFDA-4D21-8C1B-4656327AA847}" dt="2023-07-25T15:58:50.643" v="3137" actId="1076"/>
        <pc:sldMkLst>
          <pc:docMk/>
          <pc:sldMk cId="1394828645" sldId="258"/>
        </pc:sldMkLst>
        <pc:spChg chg="mod">
          <ac:chgData name="Janice Sawle" userId="a3cf2f22-71ac-4a81-95da-ae15800e43c9" providerId="ADAL" clId="{A5AE59B9-EFDA-4D21-8C1B-4656327AA847}" dt="2023-07-25T15:42:04.284" v="2416" actId="20577"/>
          <ac:spMkLst>
            <pc:docMk/>
            <pc:sldMk cId="1394828645" sldId="258"/>
            <ac:spMk id="3" creationId="{773CA213-597E-1209-ED97-7D9B05A4CD42}"/>
          </ac:spMkLst>
        </pc:spChg>
        <pc:spChg chg="mod">
          <ac:chgData name="Janice Sawle" userId="a3cf2f22-71ac-4a81-95da-ae15800e43c9" providerId="ADAL" clId="{A5AE59B9-EFDA-4D21-8C1B-4656327AA847}" dt="2023-07-25T15:58:50.643" v="3137" actId="1076"/>
          <ac:spMkLst>
            <pc:docMk/>
            <pc:sldMk cId="1394828645" sldId="258"/>
            <ac:spMk id="5" creationId="{BA35F6D6-5E90-0E24-777A-052E19922B24}"/>
          </ac:spMkLst>
        </pc:spChg>
      </pc:sldChg>
      <pc:sldChg chg="del">
        <pc:chgData name="Janice Sawle" userId="a3cf2f22-71ac-4a81-95da-ae15800e43c9" providerId="ADAL" clId="{A5AE59B9-EFDA-4D21-8C1B-4656327AA847}" dt="2023-07-25T15:54:06.943" v="3086" actId="47"/>
        <pc:sldMkLst>
          <pc:docMk/>
          <pc:sldMk cId="4241384849" sldId="259"/>
        </pc:sldMkLst>
      </pc:sldChg>
      <pc:sldChg chg="del">
        <pc:chgData name="Janice Sawle" userId="a3cf2f22-71ac-4a81-95da-ae15800e43c9" providerId="ADAL" clId="{A5AE59B9-EFDA-4D21-8C1B-4656327AA847}" dt="2023-07-25T15:54:07.114" v="3087" actId="47"/>
        <pc:sldMkLst>
          <pc:docMk/>
          <pc:sldMk cId="2332642102" sldId="260"/>
        </pc:sldMkLst>
      </pc:sldChg>
      <pc:sldChg chg="del">
        <pc:chgData name="Janice Sawle" userId="a3cf2f22-71ac-4a81-95da-ae15800e43c9" providerId="ADAL" clId="{A5AE59B9-EFDA-4D21-8C1B-4656327AA847}" dt="2023-07-25T15:54:28.891" v="3101" actId="47"/>
        <pc:sldMkLst>
          <pc:docMk/>
          <pc:sldMk cId="1009223089" sldId="262"/>
        </pc:sldMkLst>
      </pc:sldChg>
      <pc:sldChg chg="del">
        <pc:chgData name="Janice Sawle" userId="a3cf2f22-71ac-4a81-95da-ae15800e43c9" providerId="ADAL" clId="{A5AE59B9-EFDA-4D21-8C1B-4656327AA847}" dt="2023-07-25T15:54:28.026" v="3100" actId="47"/>
        <pc:sldMkLst>
          <pc:docMk/>
          <pc:sldMk cId="143269142" sldId="263"/>
        </pc:sldMkLst>
      </pc:sldChg>
      <pc:sldChg chg="del">
        <pc:chgData name="Janice Sawle" userId="a3cf2f22-71ac-4a81-95da-ae15800e43c9" providerId="ADAL" clId="{A5AE59B9-EFDA-4D21-8C1B-4656327AA847}" dt="2023-07-25T15:54:27.225" v="3099" actId="47"/>
        <pc:sldMkLst>
          <pc:docMk/>
          <pc:sldMk cId="1028465150" sldId="264"/>
        </pc:sldMkLst>
      </pc:sldChg>
      <pc:sldChg chg="del">
        <pc:chgData name="Janice Sawle" userId="a3cf2f22-71ac-4a81-95da-ae15800e43c9" providerId="ADAL" clId="{A5AE59B9-EFDA-4D21-8C1B-4656327AA847}" dt="2023-07-25T15:54:25.884" v="3097" actId="47"/>
        <pc:sldMkLst>
          <pc:docMk/>
          <pc:sldMk cId="70932973" sldId="265"/>
        </pc:sldMkLst>
      </pc:sldChg>
      <pc:sldChg chg="del">
        <pc:chgData name="Janice Sawle" userId="a3cf2f22-71ac-4a81-95da-ae15800e43c9" providerId="ADAL" clId="{A5AE59B9-EFDA-4D21-8C1B-4656327AA847}" dt="2023-07-25T15:54:26.476" v="3098" actId="47"/>
        <pc:sldMkLst>
          <pc:docMk/>
          <pc:sldMk cId="3769498409" sldId="266"/>
        </pc:sldMkLst>
      </pc:sldChg>
      <pc:sldChg chg="del">
        <pc:chgData name="Janice Sawle" userId="a3cf2f22-71ac-4a81-95da-ae15800e43c9" providerId="ADAL" clId="{A5AE59B9-EFDA-4D21-8C1B-4656327AA847}" dt="2023-07-25T15:54:25.405" v="3096" actId="47"/>
        <pc:sldMkLst>
          <pc:docMk/>
          <pc:sldMk cId="1886878577" sldId="267"/>
        </pc:sldMkLst>
      </pc:sldChg>
      <pc:sldChg chg="del">
        <pc:chgData name="Janice Sawle" userId="a3cf2f22-71ac-4a81-95da-ae15800e43c9" providerId="ADAL" clId="{A5AE59B9-EFDA-4D21-8C1B-4656327AA847}" dt="2023-07-25T15:54:24.889" v="3095" actId="47"/>
        <pc:sldMkLst>
          <pc:docMk/>
          <pc:sldMk cId="3948721204" sldId="268"/>
        </pc:sldMkLst>
      </pc:sldChg>
      <pc:sldChg chg="del">
        <pc:chgData name="Janice Sawle" userId="a3cf2f22-71ac-4a81-95da-ae15800e43c9" providerId="ADAL" clId="{A5AE59B9-EFDA-4D21-8C1B-4656327AA847}" dt="2023-07-25T15:54:24.329" v="3094" actId="47"/>
        <pc:sldMkLst>
          <pc:docMk/>
          <pc:sldMk cId="234184527" sldId="269"/>
        </pc:sldMkLst>
      </pc:sldChg>
      <pc:sldChg chg="del">
        <pc:chgData name="Janice Sawle" userId="a3cf2f22-71ac-4a81-95da-ae15800e43c9" providerId="ADAL" clId="{A5AE59B9-EFDA-4D21-8C1B-4656327AA847}" dt="2023-07-25T15:54:23.235" v="3093" actId="47"/>
        <pc:sldMkLst>
          <pc:docMk/>
          <pc:sldMk cId="4027926775" sldId="270"/>
        </pc:sldMkLst>
      </pc:sldChg>
      <pc:sldChg chg="addSp delSp modSp mod">
        <pc:chgData name="Janice Sawle" userId="a3cf2f22-71ac-4a81-95da-ae15800e43c9" providerId="ADAL" clId="{A5AE59B9-EFDA-4D21-8C1B-4656327AA847}" dt="2023-07-25T16:00:12.188" v="3147" actId="1076"/>
        <pc:sldMkLst>
          <pc:docMk/>
          <pc:sldMk cId="0" sldId="271"/>
        </pc:sldMkLst>
        <pc:spChg chg="mod">
          <ac:chgData name="Janice Sawle" userId="a3cf2f22-71ac-4a81-95da-ae15800e43c9" providerId="ADAL" clId="{A5AE59B9-EFDA-4D21-8C1B-4656327AA847}" dt="2023-07-25T16:00:12.188" v="3147" actId="1076"/>
          <ac:spMkLst>
            <pc:docMk/>
            <pc:sldMk cId="0" sldId="271"/>
            <ac:spMk id="3" creationId="{00000000-0000-0000-0000-000000000000}"/>
          </ac:spMkLst>
        </pc:spChg>
        <pc:spChg chg="mod">
          <ac:chgData name="Janice Sawle" userId="a3cf2f22-71ac-4a81-95da-ae15800e43c9" providerId="ADAL" clId="{A5AE59B9-EFDA-4D21-8C1B-4656327AA847}" dt="2023-07-25T15:00:12.320" v="8" actId="20577"/>
          <ac:spMkLst>
            <pc:docMk/>
            <pc:sldMk cId="0" sldId="271"/>
            <ac:spMk id="18434" creationId="{00000000-0000-0000-0000-000000000000}"/>
          </ac:spMkLst>
        </pc:spChg>
        <pc:picChg chg="add del mod">
          <ac:chgData name="Janice Sawle" userId="a3cf2f22-71ac-4a81-95da-ae15800e43c9" providerId="ADAL" clId="{A5AE59B9-EFDA-4D21-8C1B-4656327AA847}" dt="2023-07-25T15:01:50.162" v="23" actId="478"/>
          <ac:picMkLst>
            <pc:docMk/>
            <pc:sldMk cId="0" sldId="271"/>
            <ac:picMk id="4" creationId="{B97E15F8-F40C-3F57-907E-A662B7CC1871}"/>
          </ac:picMkLst>
        </pc:picChg>
        <pc:picChg chg="add del mod">
          <ac:chgData name="Janice Sawle" userId="a3cf2f22-71ac-4a81-95da-ae15800e43c9" providerId="ADAL" clId="{A5AE59B9-EFDA-4D21-8C1B-4656327AA847}" dt="2023-07-25T15:59:34.926" v="3143" actId="478"/>
          <ac:picMkLst>
            <pc:docMk/>
            <pc:sldMk cId="0" sldId="271"/>
            <ac:picMk id="6" creationId="{A0E60EEC-8258-1EE8-DF2D-CCCCDD02D25E}"/>
          </ac:picMkLst>
        </pc:picChg>
      </pc:sldChg>
      <pc:sldChg chg="del">
        <pc:chgData name="Janice Sawle" userId="a3cf2f22-71ac-4a81-95da-ae15800e43c9" providerId="ADAL" clId="{A5AE59B9-EFDA-4D21-8C1B-4656327AA847}" dt="2023-07-25T15:17:14.143" v="447" actId="47"/>
        <pc:sldMkLst>
          <pc:docMk/>
          <pc:sldMk cId="357842414" sldId="272"/>
        </pc:sldMkLst>
      </pc:sldChg>
      <pc:sldChg chg="del">
        <pc:chgData name="Janice Sawle" userId="a3cf2f22-71ac-4a81-95da-ae15800e43c9" providerId="ADAL" clId="{A5AE59B9-EFDA-4D21-8C1B-4656327AA847}" dt="2023-07-25T15:17:12.785" v="446" actId="47"/>
        <pc:sldMkLst>
          <pc:docMk/>
          <pc:sldMk cId="1887369313" sldId="273"/>
        </pc:sldMkLst>
      </pc:sldChg>
      <pc:sldChg chg="del">
        <pc:chgData name="Janice Sawle" userId="a3cf2f22-71ac-4a81-95da-ae15800e43c9" providerId="ADAL" clId="{A5AE59B9-EFDA-4D21-8C1B-4656327AA847}" dt="2023-07-25T15:17:15.829" v="448" actId="47"/>
        <pc:sldMkLst>
          <pc:docMk/>
          <pc:sldMk cId="502007933" sldId="274"/>
        </pc:sldMkLst>
      </pc:sldChg>
      <pc:sldChg chg="del">
        <pc:chgData name="Janice Sawle" userId="a3cf2f22-71ac-4a81-95da-ae15800e43c9" providerId="ADAL" clId="{A5AE59B9-EFDA-4D21-8C1B-4656327AA847}" dt="2023-07-25T15:17:17.703" v="449" actId="47"/>
        <pc:sldMkLst>
          <pc:docMk/>
          <pc:sldMk cId="624036846" sldId="275"/>
        </pc:sldMkLst>
      </pc:sldChg>
      <pc:sldChg chg="addSp delSp modSp mod">
        <pc:chgData name="Janice Sawle" userId="a3cf2f22-71ac-4a81-95da-ae15800e43c9" providerId="ADAL" clId="{A5AE59B9-EFDA-4D21-8C1B-4656327AA847}" dt="2023-07-25T15:58:02.597" v="3132" actId="404"/>
        <pc:sldMkLst>
          <pc:docMk/>
          <pc:sldMk cId="3276506786" sldId="276"/>
        </pc:sldMkLst>
        <pc:spChg chg="del">
          <ac:chgData name="Janice Sawle" userId="a3cf2f22-71ac-4a81-95da-ae15800e43c9" providerId="ADAL" clId="{A5AE59B9-EFDA-4D21-8C1B-4656327AA847}" dt="2023-07-25T15:23:37.634" v="967" actId="478"/>
          <ac:spMkLst>
            <pc:docMk/>
            <pc:sldMk cId="3276506786" sldId="276"/>
            <ac:spMk id="2" creationId="{00000000-0000-0000-0000-000000000000}"/>
          </ac:spMkLst>
        </pc:spChg>
        <pc:spChg chg="mod">
          <ac:chgData name="Janice Sawle" userId="a3cf2f22-71ac-4a81-95da-ae15800e43c9" providerId="ADAL" clId="{A5AE59B9-EFDA-4D21-8C1B-4656327AA847}" dt="2023-07-25T15:57:49.681" v="3130" actId="2711"/>
          <ac:spMkLst>
            <pc:docMk/>
            <pc:sldMk cId="3276506786" sldId="276"/>
            <ac:spMk id="3" creationId="{3D6BB88F-D712-8A3F-6973-29C41E4C1C4E}"/>
          </ac:spMkLst>
        </pc:spChg>
        <pc:spChg chg="add del mod">
          <ac:chgData name="Janice Sawle" userId="a3cf2f22-71ac-4a81-95da-ae15800e43c9" providerId="ADAL" clId="{A5AE59B9-EFDA-4D21-8C1B-4656327AA847}" dt="2023-07-25T15:23:24.929" v="964" actId="478"/>
          <ac:spMkLst>
            <pc:docMk/>
            <pc:sldMk cId="3276506786" sldId="276"/>
            <ac:spMk id="6" creationId="{C12F27B7-A401-0593-9B1E-D36C4F3A1866}"/>
          </ac:spMkLst>
        </pc:spChg>
        <pc:spChg chg="mod">
          <ac:chgData name="Janice Sawle" userId="a3cf2f22-71ac-4a81-95da-ae15800e43c9" providerId="ADAL" clId="{A5AE59B9-EFDA-4D21-8C1B-4656327AA847}" dt="2023-07-25T15:58:02.597" v="3132" actId="404"/>
          <ac:spMkLst>
            <pc:docMk/>
            <pc:sldMk cId="3276506786" sldId="276"/>
            <ac:spMk id="10" creationId="{A8DAEBF2-A329-19D3-7C1B-07D28B50C519}"/>
          </ac:spMkLst>
        </pc:spChg>
        <pc:picChg chg="del">
          <ac:chgData name="Janice Sawle" userId="a3cf2f22-71ac-4a81-95da-ae15800e43c9" providerId="ADAL" clId="{A5AE59B9-EFDA-4D21-8C1B-4656327AA847}" dt="2023-07-25T15:22:54.707" v="960" actId="478"/>
          <ac:picMkLst>
            <pc:docMk/>
            <pc:sldMk cId="3276506786" sldId="276"/>
            <ac:picMk id="5" creationId="{00000000-0000-0000-0000-000000000000}"/>
          </ac:picMkLst>
        </pc:picChg>
      </pc:sldChg>
      <pc:sldChg chg="del">
        <pc:chgData name="Janice Sawle" userId="a3cf2f22-71ac-4a81-95da-ae15800e43c9" providerId="ADAL" clId="{A5AE59B9-EFDA-4D21-8C1B-4656327AA847}" dt="2023-07-25T15:54:10.202" v="3089" actId="47"/>
        <pc:sldMkLst>
          <pc:docMk/>
          <pc:sldMk cId="1121908044" sldId="277"/>
        </pc:sldMkLst>
      </pc:sldChg>
      <pc:sldChg chg="del">
        <pc:chgData name="Janice Sawle" userId="a3cf2f22-71ac-4a81-95da-ae15800e43c9" providerId="ADAL" clId="{A5AE59B9-EFDA-4D21-8C1B-4656327AA847}" dt="2023-07-25T15:54:30.894" v="3102" actId="47"/>
        <pc:sldMkLst>
          <pc:docMk/>
          <pc:sldMk cId="0" sldId="312"/>
        </pc:sldMkLst>
      </pc:sldChg>
      <pc:sldChg chg="del">
        <pc:chgData name="Janice Sawle" userId="a3cf2f22-71ac-4a81-95da-ae15800e43c9" providerId="ADAL" clId="{A5AE59B9-EFDA-4D21-8C1B-4656327AA847}" dt="2023-07-25T15:54:11.274" v="3090" actId="47"/>
        <pc:sldMkLst>
          <pc:docMk/>
          <pc:sldMk cId="0" sldId="338"/>
        </pc:sldMkLst>
      </pc:sldChg>
      <pc:sldChg chg="modSp mod modNotesTx">
        <pc:chgData name="Janice Sawle" userId="a3cf2f22-71ac-4a81-95da-ae15800e43c9" providerId="ADAL" clId="{A5AE59B9-EFDA-4D21-8C1B-4656327AA847}" dt="2023-07-26T15:24:53.324" v="4814" actId="6549"/>
        <pc:sldMkLst>
          <pc:docMk/>
          <pc:sldMk cId="485282989" sldId="363"/>
        </pc:sldMkLst>
        <pc:spChg chg="mod">
          <ac:chgData name="Janice Sawle" userId="a3cf2f22-71ac-4a81-95da-ae15800e43c9" providerId="ADAL" clId="{A5AE59B9-EFDA-4D21-8C1B-4656327AA847}" dt="2023-07-26T15:24:53.324" v="4814" actId="6549"/>
          <ac:spMkLst>
            <pc:docMk/>
            <pc:sldMk cId="485282989" sldId="363"/>
            <ac:spMk id="3" creationId="{00000000-0000-0000-0000-000000000000}"/>
          </ac:spMkLst>
        </pc:spChg>
        <pc:spChg chg="mod">
          <ac:chgData name="Janice Sawle" userId="a3cf2f22-71ac-4a81-95da-ae15800e43c9" providerId="ADAL" clId="{A5AE59B9-EFDA-4D21-8C1B-4656327AA847}" dt="2023-07-25T15:57:25.290" v="3127" actId="2711"/>
          <ac:spMkLst>
            <pc:docMk/>
            <pc:sldMk cId="485282989" sldId="363"/>
            <ac:spMk id="6" creationId="{A3F78D78-1B18-D869-1BC1-663C7E1324F3}"/>
          </ac:spMkLst>
        </pc:spChg>
      </pc:sldChg>
      <pc:sldChg chg="modSp del mod delCm">
        <pc:chgData name="Janice Sawle" userId="a3cf2f22-71ac-4a81-95da-ae15800e43c9" providerId="ADAL" clId="{A5AE59B9-EFDA-4D21-8C1B-4656327AA847}" dt="2023-07-25T15:42:35.654" v="2417" actId="47"/>
        <pc:sldMkLst>
          <pc:docMk/>
          <pc:sldMk cId="0" sldId="366"/>
        </pc:sldMkLst>
        <pc:spChg chg="mod">
          <ac:chgData name="Janice Sawle" userId="a3cf2f22-71ac-4a81-95da-ae15800e43c9" providerId="ADAL" clId="{A5AE59B9-EFDA-4D21-8C1B-4656327AA847}" dt="2023-07-25T15:41:08.866" v="2346" actId="20577"/>
          <ac:spMkLst>
            <pc:docMk/>
            <pc:sldMk cId="0" sldId="366"/>
            <ac:spMk id="3" creationId="{00000000-0000-0000-0000-000000000000}"/>
          </ac:spMkLst>
        </pc:spChg>
      </pc:sldChg>
      <pc:sldChg chg="del">
        <pc:chgData name="Janice Sawle" userId="a3cf2f22-71ac-4a81-95da-ae15800e43c9" providerId="ADAL" clId="{A5AE59B9-EFDA-4D21-8C1B-4656327AA847}" dt="2023-07-25T15:54:04.189" v="3085" actId="47"/>
        <pc:sldMkLst>
          <pc:docMk/>
          <pc:sldMk cId="0" sldId="367"/>
        </pc:sldMkLst>
      </pc:sldChg>
      <pc:sldChg chg="modSp add del mod modNotesTx">
        <pc:chgData name="Janice Sawle" userId="a3cf2f22-71ac-4a81-95da-ae15800e43c9" providerId="ADAL" clId="{A5AE59B9-EFDA-4D21-8C1B-4656327AA847}" dt="2023-07-26T15:36:56.816" v="5924" actId="6549"/>
        <pc:sldMkLst>
          <pc:docMk/>
          <pc:sldMk cId="1860836457" sldId="371"/>
        </pc:sldMkLst>
        <pc:spChg chg="mod">
          <ac:chgData name="Janice Sawle" userId="a3cf2f22-71ac-4a81-95da-ae15800e43c9" providerId="ADAL" clId="{A5AE59B9-EFDA-4D21-8C1B-4656327AA847}" dt="2023-07-26T15:36:56.816" v="5924" actId="6549"/>
          <ac:spMkLst>
            <pc:docMk/>
            <pc:sldMk cId="1860836457" sldId="371"/>
            <ac:spMk id="3" creationId="{00000000-0000-0000-0000-000000000000}"/>
          </ac:spMkLst>
        </pc:spChg>
        <pc:spChg chg="mod">
          <ac:chgData name="Janice Sawle" userId="a3cf2f22-71ac-4a81-95da-ae15800e43c9" providerId="ADAL" clId="{A5AE59B9-EFDA-4D21-8C1B-4656327AA847}" dt="2023-07-25T15:58:59.798" v="3138" actId="2711"/>
          <ac:spMkLst>
            <pc:docMk/>
            <pc:sldMk cId="1860836457" sldId="371"/>
            <ac:spMk id="7" creationId="{D42A7DE0-7AE4-D575-FBE3-00B8743E448D}"/>
          </ac:spMkLst>
        </pc:spChg>
      </pc:sldChg>
      <pc:sldChg chg="del">
        <pc:chgData name="Janice Sawle" userId="a3cf2f22-71ac-4a81-95da-ae15800e43c9" providerId="ADAL" clId="{A5AE59B9-EFDA-4D21-8C1B-4656327AA847}" dt="2023-07-25T15:54:36.668" v="3104" actId="47"/>
        <pc:sldMkLst>
          <pc:docMk/>
          <pc:sldMk cId="0" sldId="372"/>
        </pc:sldMkLst>
      </pc:sldChg>
      <pc:sldChg chg="modSp del mod">
        <pc:chgData name="Janice Sawle" userId="a3cf2f22-71ac-4a81-95da-ae15800e43c9" providerId="ADAL" clId="{A5AE59B9-EFDA-4D21-8C1B-4656327AA847}" dt="2023-07-25T15:56:19.891" v="3119" actId="47"/>
        <pc:sldMkLst>
          <pc:docMk/>
          <pc:sldMk cId="0" sldId="373"/>
        </pc:sldMkLst>
        <pc:spChg chg="mod">
          <ac:chgData name="Janice Sawle" userId="a3cf2f22-71ac-4a81-95da-ae15800e43c9" providerId="ADAL" clId="{A5AE59B9-EFDA-4D21-8C1B-4656327AA847}" dt="2023-07-25T15:37:21.284" v="2101" actId="20577"/>
          <ac:spMkLst>
            <pc:docMk/>
            <pc:sldMk cId="0" sldId="373"/>
            <ac:spMk id="7" creationId="{F2CF2EAE-3DBE-4E64-90F7-9D1F0621C341}"/>
          </ac:spMkLst>
        </pc:spChg>
      </pc:sldChg>
      <pc:sldChg chg="del">
        <pc:chgData name="Janice Sawle" userId="a3cf2f22-71ac-4a81-95da-ae15800e43c9" providerId="ADAL" clId="{A5AE59B9-EFDA-4D21-8C1B-4656327AA847}" dt="2023-07-25T15:54:33.982" v="3103" actId="47"/>
        <pc:sldMkLst>
          <pc:docMk/>
          <pc:sldMk cId="2111305346" sldId="374"/>
        </pc:sldMkLst>
      </pc:sldChg>
      <pc:sldChg chg="del">
        <pc:chgData name="Janice Sawle" userId="a3cf2f22-71ac-4a81-95da-ae15800e43c9" providerId="ADAL" clId="{A5AE59B9-EFDA-4D21-8C1B-4656327AA847}" dt="2023-07-25T15:54:08.374" v="3088" actId="47"/>
        <pc:sldMkLst>
          <pc:docMk/>
          <pc:sldMk cId="588020508" sldId="375"/>
        </pc:sldMkLst>
      </pc:sldChg>
      <pc:sldChg chg="modSp mod">
        <pc:chgData name="Janice Sawle" userId="a3cf2f22-71ac-4a81-95da-ae15800e43c9" providerId="ADAL" clId="{A5AE59B9-EFDA-4D21-8C1B-4656327AA847}" dt="2023-07-25T15:57:39.601" v="3129" actId="2711"/>
        <pc:sldMkLst>
          <pc:docMk/>
          <pc:sldMk cId="930462446" sldId="376"/>
        </pc:sldMkLst>
        <pc:spChg chg="mod">
          <ac:chgData name="Janice Sawle" userId="a3cf2f22-71ac-4a81-95da-ae15800e43c9" providerId="ADAL" clId="{A5AE59B9-EFDA-4D21-8C1B-4656327AA847}" dt="2023-07-25T15:57:39.601" v="3129" actId="2711"/>
          <ac:spMkLst>
            <pc:docMk/>
            <pc:sldMk cId="930462446" sldId="376"/>
            <ac:spMk id="2" creationId="{3956003B-00FA-71B0-5009-6226EC9200A6}"/>
          </ac:spMkLst>
        </pc:spChg>
        <pc:spChg chg="mod">
          <ac:chgData name="Janice Sawle" userId="a3cf2f22-71ac-4a81-95da-ae15800e43c9" providerId="ADAL" clId="{A5AE59B9-EFDA-4D21-8C1B-4656327AA847}" dt="2023-07-25T15:20:26.992" v="720" actId="20577"/>
          <ac:spMkLst>
            <pc:docMk/>
            <pc:sldMk cId="930462446" sldId="376"/>
            <ac:spMk id="3" creationId="{7F74B670-EF42-260B-FCF7-A9CF19CDB6F1}"/>
          </ac:spMkLst>
        </pc:spChg>
      </pc:sldChg>
      <pc:sldChg chg="addSp delSp modSp new mod">
        <pc:chgData name="Janice Sawle" userId="a3cf2f22-71ac-4a81-95da-ae15800e43c9" providerId="ADAL" clId="{A5AE59B9-EFDA-4D21-8C1B-4656327AA847}" dt="2023-07-25T15:58:43.873" v="3136" actId="20577"/>
        <pc:sldMkLst>
          <pc:docMk/>
          <pc:sldMk cId="2895723925" sldId="377"/>
        </pc:sldMkLst>
        <pc:spChg chg="del">
          <ac:chgData name="Janice Sawle" userId="a3cf2f22-71ac-4a81-95da-ae15800e43c9" providerId="ADAL" clId="{A5AE59B9-EFDA-4D21-8C1B-4656327AA847}" dt="2023-07-25T15:56:52.459" v="3123" actId="478"/>
          <ac:spMkLst>
            <pc:docMk/>
            <pc:sldMk cId="2895723925" sldId="377"/>
            <ac:spMk id="2" creationId="{466B0986-A3AB-9B7B-0C87-4337CA44C292}"/>
          </ac:spMkLst>
        </pc:spChg>
        <pc:spChg chg="del">
          <ac:chgData name="Janice Sawle" userId="a3cf2f22-71ac-4a81-95da-ae15800e43c9" providerId="ADAL" clId="{A5AE59B9-EFDA-4D21-8C1B-4656327AA847}" dt="2023-07-25T15:56:54.339" v="3124" actId="478"/>
          <ac:spMkLst>
            <pc:docMk/>
            <pc:sldMk cId="2895723925" sldId="377"/>
            <ac:spMk id="3" creationId="{EF9BDC6F-1D1B-C019-18F8-C4F56BC35260}"/>
          </ac:spMkLst>
        </pc:spChg>
        <pc:spChg chg="add mod">
          <ac:chgData name="Janice Sawle" userId="a3cf2f22-71ac-4a81-95da-ae15800e43c9" providerId="ADAL" clId="{A5AE59B9-EFDA-4D21-8C1B-4656327AA847}" dt="2023-07-25T15:58:43.873" v="3136" actId="20577"/>
          <ac:spMkLst>
            <pc:docMk/>
            <pc:sldMk cId="2895723925" sldId="377"/>
            <ac:spMk id="4" creationId="{331CECC5-779D-7124-BD5F-5908BE0EE3EC}"/>
          </ac:spMkLst>
        </pc:spChg>
      </pc:sldChg>
      <pc:sldChg chg="addSp delSp modSp new mod">
        <pc:chgData name="Janice Sawle" userId="a3cf2f22-71ac-4a81-95da-ae15800e43c9" providerId="ADAL" clId="{A5AE59B9-EFDA-4D21-8C1B-4656327AA847}" dt="2023-07-26T15:17:03.117" v="4423" actId="20577"/>
        <pc:sldMkLst>
          <pc:docMk/>
          <pc:sldMk cId="4199996233" sldId="378"/>
        </pc:sldMkLst>
        <pc:spChg chg="del">
          <ac:chgData name="Janice Sawle" userId="a3cf2f22-71ac-4a81-95da-ae15800e43c9" providerId="ADAL" clId="{A5AE59B9-EFDA-4D21-8C1B-4656327AA847}" dt="2023-07-26T14:35:00.147" v="3213" actId="478"/>
          <ac:spMkLst>
            <pc:docMk/>
            <pc:sldMk cId="4199996233" sldId="378"/>
            <ac:spMk id="2" creationId="{052D7050-1D6F-7B0D-46E9-B8190CD07FBD}"/>
          </ac:spMkLst>
        </pc:spChg>
        <pc:spChg chg="del">
          <ac:chgData name="Janice Sawle" userId="a3cf2f22-71ac-4a81-95da-ae15800e43c9" providerId="ADAL" clId="{A5AE59B9-EFDA-4D21-8C1B-4656327AA847}" dt="2023-07-26T14:35:02.232" v="3214" actId="478"/>
          <ac:spMkLst>
            <pc:docMk/>
            <pc:sldMk cId="4199996233" sldId="378"/>
            <ac:spMk id="3" creationId="{ED8CCCD4-C72C-AD25-A6B2-05FFE151A17F}"/>
          </ac:spMkLst>
        </pc:spChg>
        <pc:spChg chg="add mod">
          <ac:chgData name="Janice Sawle" userId="a3cf2f22-71ac-4a81-95da-ae15800e43c9" providerId="ADAL" clId="{A5AE59B9-EFDA-4D21-8C1B-4656327AA847}" dt="2023-07-26T15:17:03.117" v="4423" actId="20577"/>
          <ac:spMkLst>
            <pc:docMk/>
            <pc:sldMk cId="4199996233" sldId="378"/>
            <ac:spMk id="5" creationId="{871C01F0-9152-1C45-3892-F7ADD2E8E045}"/>
          </ac:spMkLst>
        </pc:spChg>
        <pc:picChg chg="add del mod">
          <ac:chgData name="Janice Sawle" userId="a3cf2f22-71ac-4a81-95da-ae15800e43c9" providerId="ADAL" clId="{A5AE59B9-EFDA-4D21-8C1B-4656327AA847}" dt="2023-07-26T14:35:24.767" v="3219" actId="478"/>
          <ac:picMkLst>
            <pc:docMk/>
            <pc:sldMk cId="4199996233" sldId="378"/>
            <ac:picMk id="4" creationId="{39F62F3E-E62B-EC55-0EF0-41581B856660}"/>
          </ac:picMkLst>
        </pc:picChg>
      </pc:sldChg>
      <pc:sldChg chg="modSp new mod">
        <pc:chgData name="Janice Sawle" userId="a3cf2f22-71ac-4a81-95da-ae15800e43c9" providerId="ADAL" clId="{A5AE59B9-EFDA-4D21-8C1B-4656327AA847}" dt="2023-07-26T15:15:58.348" v="4377" actId="13926"/>
        <pc:sldMkLst>
          <pc:docMk/>
          <pc:sldMk cId="3467816167" sldId="379"/>
        </pc:sldMkLst>
        <pc:spChg chg="mod">
          <ac:chgData name="Janice Sawle" userId="a3cf2f22-71ac-4a81-95da-ae15800e43c9" providerId="ADAL" clId="{A5AE59B9-EFDA-4D21-8C1B-4656327AA847}" dt="2023-07-26T14:43:43.318" v="3947" actId="1076"/>
          <ac:spMkLst>
            <pc:docMk/>
            <pc:sldMk cId="3467816167" sldId="379"/>
            <ac:spMk id="2" creationId="{E29A20BD-0514-4444-C2B0-69DCAC636857}"/>
          </ac:spMkLst>
        </pc:spChg>
        <pc:spChg chg="mod">
          <ac:chgData name="Janice Sawle" userId="a3cf2f22-71ac-4a81-95da-ae15800e43c9" providerId="ADAL" clId="{A5AE59B9-EFDA-4D21-8C1B-4656327AA847}" dt="2023-07-26T15:15:58.348" v="4377" actId="13926"/>
          <ac:spMkLst>
            <pc:docMk/>
            <pc:sldMk cId="3467816167" sldId="379"/>
            <ac:spMk id="3" creationId="{2FB67E82-24CF-DF95-2F8A-D508BD035624}"/>
          </ac:spMkLst>
        </pc:spChg>
      </pc:sldChg>
      <pc:sldMasterChg chg="addSp modSp mod delSldLayout modSldLayout">
        <pc:chgData name="Janice Sawle" userId="a3cf2f22-71ac-4a81-95da-ae15800e43c9" providerId="ADAL" clId="{A5AE59B9-EFDA-4D21-8C1B-4656327AA847}" dt="2023-07-25T15:55:36.883" v="3116" actId="1076"/>
        <pc:sldMasterMkLst>
          <pc:docMk/>
          <pc:sldMasterMk cId="300393822" sldId="2147483648"/>
        </pc:sldMasterMkLst>
        <pc:picChg chg="add mod">
          <ac:chgData name="Janice Sawle" userId="a3cf2f22-71ac-4a81-95da-ae15800e43c9" providerId="ADAL" clId="{A5AE59B9-EFDA-4D21-8C1B-4656327AA847}" dt="2023-07-25T15:55:36.883" v="3116" actId="1076"/>
          <ac:picMkLst>
            <pc:docMk/>
            <pc:sldMasterMk cId="300393822" sldId="2147483648"/>
            <ac:picMk id="7" creationId="{9EDE5592-EB7E-F7E9-9A21-FE9E4C62304F}"/>
          </ac:picMkLst>
        </pc:picChg>
        <pc:sldLayoutChg chg="modSp">
          <pc:chgData name="Janice Sawle" userId="a3cf2f22-71ac-4a81-95da-ae15800e43c9" providerId="ADAL" clId="{A5AE59B9-EFDA-4D21-8C1B-4656327AA847}" dt="2023-07-25T15:54:44.719" v="3105" actId="735"/>
          <pc:sldLayoutMkLst>
            <pc:docMk/>
            <pc:sldMasterMk cId="300393822" sldId="2147483648"/>
            <pc:sldLayoutMk cId="2982494952" sldId="2147483650"/>
          </pc:sldLayoutMkLst>
        </pc:sldLayoutChg>
        <pc:sldLayoutChg chg="del">
          <pc:chgData name="Janice Sawle" userId="a3cf2f22-71ac-4a81-95da-ae15800e43c9" providerId="ADAL" clId="{A5AE59B9-EFDA-4D21-8C1B-4656327AA847}" dt="2023-07-25T15:55:02.612" v="3107" actId="2696"/>
          <pc:sldLayoutMkLst>
            <pc:docMk/>
            <pc:sldMasterMk cId="300393822" sldId="2147483648"/>
            <pc:sldLayoutMk cId="2491680997" sldId="2147483651"/>
          </pc:sldLayoutMkLst>
        </pc:sldLayoutChg>
        <pc:sldLayoutChg chg="del">
          <pc:chgData name="Janice Sawle" userId="a3cf2f22-71ac-4a81-95da-ae15800e43c9" providerId="ADAL" clId="{A5AE59B9-EFDA-4D21-8C1B-4656327AA847}" dt="2023-07-25T15:55:04.568" v="3108" actId="2696"/>
          <pc:sldLayoutMkLst>
            <pc:docMk/>
            <pc:sldMasterMk cId="300393822" sldId="2147483648"/>
            <pc:sldLayoutMk cId="349922035" sldId="2147483652"/>
          </pc:sldLayoutMkLst>
        </pc:sldLayoutChg>
        <pc:sldLayoutChg chg="del">
          <pc:chgData name="Janice Sawle" userId="a3cf2f22-71ac-4a81-95da-ae15800e43c9" providerId="ADAL" clId="{A5AE59B9-EFDA-4D21-8C1B-4656327AA847}" dt="2023-07-25T15:55:05.744" v="3109" actId="2696"/>
          <pc:sldLayoutMkLst>
            <pc:docMk/>
            <pc:sldMasterMk cId="300393822" sldId="2147483648"/>
            <pc:sldLayoutMk cId="1428820241" sldId="2147483653"/>
          </pc:sldLayoutMkLst>
        </pc:sldLayoutChg>
        <pc:sldLayoutChg chg="del">
          <pc:chgData name="Janice Sawle" userId="a3cf2f22-71ac-4a81-95da-ae15800e43c9" providerId="ADAL" clId="{A5AE59B9-EFDA-4D21-8C1B-4656327AA847}" dt="2023-07-25T15:55:07.168" v="3110" actId="2696"/>
          <pc:sldLayoutMkLst>
            <pc:docMk/>
            <pc:sldMasterMk cId="300393822" sldId="2147483648"/>
            <pc:sldLayoutMk cId="2848098735" sldId="2147483654"/>
          </pc:sldLayoutMkLst>
        </pc:sldLayoutChg>
        <pc:sldLayoutChg chg="del">
          <pc:chgData name="Janice Sawle" userId="a3cf2f22-71ac-4a81-95da-ae15800e43c9" providerId="ADAL" clId="{A5AE59B9-EFDA-4D21-8C1B-4656327AA847}" dt="2023-07-25T15:55:10.847" v="3111" actId="2696"/>
          <pc:sldLayoutMkLst>
            <pc:docMk/>
            <pc:sldMasterMk cId="300393822" sldId="2147483648"/>
            <pc:sldLayoutMk cId="144101462" sldId="2147483656"/>
          </pc:sldLayoutMkLst>
        </pc:sldLayoutChg>
        <pc:sldLayoutChg chg="del">
          <pc:chgData name="Janice Sawle" userId="a3cf2f22-71ac-4a81-95da-ae15800e43c9" providerId="ADAL" clId="{A5AE59B9-EFDA-4D21-8C1B-4656327AA847}" dt="2023-07-25T15:55:14.577" v="3112" actId="2696"/>
          <pc:sldLayoutMkLst>
            <pc:docMk/>
            <pc:sldMasterMk cId="300393822" sldId="2147483648"/>
            <pc:sldLayoutMk cId="3499326932" sldId="2147483657"/>
          </pc:sldLayoutMkLst>
        </pc:sldLayoutChg>
        <pc:sldLayoutChg chg="modSp del">
          <pc:chgData name="Janice Sawle" userId="a3cf2f22-71ac-4a81-95da-ae15800e43c9" providerId="ADAL" clId="{A5AE59B9-EFDA-4D21-8C1B-4656327AA847}" dt="2023-07-25T15:55:16.193" v="3113" actId="2696"/>
          <pc:sldLayoutMkLst>
            <pc:docMk/>
            <pc:sldMasterMk cId="300393822" sldId="2147483648"/>
            <pc:sldLayoutMk cId="1128032805" sldId="2147483658"/>
          </pc:sldLayoutMkLst>
        </pc:sldLayoutChg>
        <pc:sldLayoutChg chg="modSp del">
          <pc:chgData name="Janice Sawle" userId="a3cf2f22-71ac-4a81-95da-ae15800e43c9" providerId="ADAL" clId="{A5AE59B9-EFDA-4D21-8C1B-4656327AA847}" dt="2023-07-25T15:55:17.067" v="3114" actId="2696"/>
          <pc:sldLayoutMkLst>
            <pc:docMk/>
            <pc:sldMasterMk cId="300393822" sldId="2147483648"/>
            <pc:sldLayoutMk cId="889161581" sldId="2147483659"/>
          </pc:sldLayoutMkLst>
        </pc:sldLayoutChg>
        <pc:sldLayoutChg chg="addSp delSp modSp mod">
          <pc:chgData name="Janice Sawle" userId="a3cf2f22-71ac-4a81-95da-ae15800e43c9" providerId="ADAL" clId="{A5AE59B9-EFDA-4D21-8C1B-4656327AA847}" dt="2023-07-25T15:01:37.272" v="20" actId="1076"/>
          <pc:sldLayoutMkLst>
            <pc:docMk/>
            <pc:sldMasterMk cId="300393822" sldId="2147483648"/>
            <pc:sldLayoutMk cId="365140765" sldId="2147483660"/>
          </pc:sldLayoutMkLst>
          <pc:spChg chg="del">
            <ac:chgData name="Janice Sawle" userId="a3cf2f22-71ac-4a81-95da-ae15800e43c9" providerId="ADAL" clId="{A5AE59B9-EFDA-4D21-8C1B-4656327AA847}" dt="2023-07-25T15:01:33.908" v="19" actId="478"/>
            <ac:spMkLst>
              <pc:docMk/>
              <pc:sldMasterMk cId="300393822" sldId="2147483648"/>
              <pc:sldLayoutMk cId="365140765" sldId="2147483660"/>
              <ac:spMk id="9" creationId="{00000000-0000-0000-0000-000000000000}"/>
            </ac:spMkLst>
          </pc:spChg>
          <pc:picChg chg="add mod">
            <ac:chgData name="Janice Sawle" userId="a3cf2f22-71ac-4a81-95da-ae15800e43c9" providerId="ADAL" clId="{A5AE59B9-EFDA-4D21-8C1B-4656327AA847}" dt="2023-07-25T15:01:37.272" v="20" actId="1076"/>
            <ac:picMkLst>
              <pc:docMk/>
              <pc:sldMasterMk cId="300393822" sldId="2147483648"/>
              <pc:sldLayoutMk cId="365140765" sldId="2147483660"/>
              <ac:picMk id="5" creationId="{0FEA1C18-13B0-B77F-2A6A-D24843C842B4}"/>
            </ac:picMkLst>
          </pc:picChg>
          <pc:picChg chg="del">
            <ac:chgData name="Janice Sawle" userId="a3cf2f22-71ac-4a81-95da-ae15800e43c9" providerId="ADAL" clId="{A5AE59B9-EFDA-4D21-8C1B-4656327AA847}" dt="2023-07-25T15:01:18.815" v="14" actId="478"/>
            <ac:picMkLst>
              <pc:docMk/>
              <pc:sldMasterMk cId="300393822" sldId="2147483648"/>
              <pc:sldLayoutMk cId="365140765" sldId="2147483660"/>
              <ac:picMk id="6" creationId="{00000000-0000-0000-0000-000000000000}"/>
            </ac:picMkLst>
          </pc:picChg>
          <pc:picChg chg="del">
            <ac:chgData name="Janice Sawle" userId="a3cf2f22-71ac-4a81-95da-ae15800e43c9" providerId="ADAL" clId="{A5AE59B9-EFDA-4D21-8C1B-4656327AA847}" dt="2023-07-25T15:01:17.462" v="13" actId="478"/>
            <ac:picMkLst>
              <pc:docMk/>
              <pc:sldMasterMk cId="300393822" sldId="2147483648"/>
              <pc:sldLayoutMk cId="365140765" sldId="2147483660"/>
              <ac:picMk id="7" creationId="{00000000-0000-0000-0000-000000000000}"/>
            </ac:picMkLst>
          </pc:picChg>
        </pc:sldLayoutChg>
        <pc:sldLayoutChg chg="addSp delSp modSp del mod">
          <pc:chgData name="Janice Sawle" userId="a3cf2f22-71ac-4a81-95da-ae15800e43c9" providerId="ADAL" clId="{A5AE59B9-EFDA-4D21-8C1B-4656327AA847}" dt="2023-07-25T15:17:14.143" v="447" actId="47"/>
          <pc:sldLayoutMkLst>
            <pc:docMk/>
            <pc:sldMasterMk cId="300393822" sldId="2147483648"/>
            <pc:sldLayoutMk cId="834970349" sldId="2147483661"/>
          </pc:sldLayoutMkLst>
          <pc:spChg chg="del">
            <ac:chgData name="Janice Sawle" userId="a3cf2f22-71ac-4a81-95da-ae15800e43c9" providerId="ADAL" clId="{A5AE59B9-EFDA-4D21-8C1B-4656327AA847}" dt="2023-07-25T15:16:06.273" v="409" actId="478"/>
            <ac:spMkLst>
              <pc:docMk/>
              <pc:sldMasterMk cId="300393822" sldId="2147483648"/>
              <pc:sldLayoutMk cId="834970349" sldId="2147483661"/>
              <ac:spMk id="9" creationId="{00000000-0000-0000-0000-000000000000}"/>
            </ac:spMkLst>
          </pc:spChg>
          <pc:picChg chg="add mod">
            <ac:chgData name="Janice Sawle" userId="a3cf2f22-71ac-4a81-95da-ae15800e43c9" providerId="ADAL" clId="{A5AE59B9-EFDA-4D21-8C1B-4656327AA847}" dt="2023-07-25T15:16:11.871" v="412"/>
            <ac:picMkLst>
              <pc:docMk/>
              <pc:sldMasterMk cId="300393822" sldId="2147483648"/>
              <pc:sldLayoutMk cId="834970349" sldId="2147483661"/>
              <ac:picMk id="4" creationId="{2162D418-DAD1-063C-C54E-66BB73DB1652}"/>
            </ac:picMkLst>
          </pc:picChg>
          <pc:picChg chg="del">
            <ac:chgData name="Janice Sawle" userId="a3cf2f22-71ac-4a81-95da-ae15800e43c9" providerId="ADAL" clId="{A5AE59B9-EFDA-4D21-8C1B-4656327AA847}" dt="2023-07-25T15:16:09.937" v="411" actId="478"/>
            <ac:picMkLst>
              <pc:docMk/>
              <pc:sldMasterMk cId="300393822" sldId="2147483648"/>
              <pc:sldLayoutMk cId="834970349" sldId="2147483661"/>
              <ac:picMk id="6" creationId="{00000000-0000-0000-0000-000000000000}"/>
            </ac:picMkLst>
          </pc:picChg>
          <pc:picChg chg="del">
            <ac:chgData name="Janice Sawle" userId="a3cf2f22-71ac-4a81-95da-ae15800e43c9" providerId="ADAL" clId="{A5AE59B9-EFDA-4D21-8C1B-4656327AA847}" dt="2023-07-25T15:16:07.736" v="410" actId="478"/>
            <ac:picMkLst>
              <pc:docMk/>
              <pc:sldMasterMk cId="300393822" sldId="2147483648"/>
              <pc:sldLayoutMk cId="834970349" sldId="2147483661"/>
              <ac:picMk id="7" creationId="{00000000-0000-0000-0000-000000000000}"/>
            </ac:picMkLst>
          </pc:picChg>
        </pc:sldLayoutChg>
        <pc:sldLayoutChg chg="addSp delSp modSp del mod">
          <pc:chgData name="Janice Sawle" userId="a3cf2f22-71ac-4a81-95da-ae15800e43c9" providerId="ADAL" clId="{A5AE59B9-EFDA-4D21-8C1B-4656327AA847}" dt="2023-07-25T15:17:12.785" v="446" actId="47"/>
          <pc:sldLayoutMkLst>
            <pc:docMk/>
            <pc:sldMasterMk cId="300393822" sldId="2147483648"/>
            <pc:sldLayoutMk cId="448265143" sldId="2147483662"/>
          </pc:sldLayoutMkLst>
          <pc:spChg chg="del">
            <ac:chgData name="Janice Sawle" userId="a3cf2f22-71ac-4a81-95da-ae15800e43c9" providerId="ADAL" clId="{A5AE59B9-EFDA-4D21-8C1B-4656327AA847}" dt="2023-07-25T15:16:18.181" v="413" actId="478"/>
            <ac:spMkLst>
              <pc:docMk/>
              <pc:sldMasterMk cId="300393822" sldId="2147483648"/>
              <pc:sldLayoutMk cId="448265143" sldId="2147483662"/>
              <ac:spMk id="9" creationId="{00000000-0000-0000-0000-000000000000}"/>
            </ac:spMkLst>
          </pc:spChg>
          <pc:picChg chg="add mod">
            <ac:chgData name="Janice Sawle" userId="a3cf2f22-71ac-4a81-95da-ae15800e43c9" providerId="ADAL" clId="{A5AE59B9-EFDA-4D21-8C1B-4656327AA847}" dt="2023-07-25T15:16:22.433" v="416"/>
            <ac:picMkLst>
              <pc:docMk/>
              <pc:sldMasterMk cId="300393822" sldId="2147483648"/>
              <pc:sldLayoutMk cId="448265143" sldId="2147483662"/>
              <ac:picMk id="4" creationId="{D48BA1B4-AFB7-8D00-BBE0-A720F91B0346}"/>
            </ac:picMkLst>
          </pc:picChg>
          <pc:picChg chg="del">
            <ac:chgData name="Janice Sawle" userId="a3cf2f22-71ac-4a81-95da-ae15800e43c9" providerId="ADAL" clId="{A5AE59B9-EFDA-4D21-8C1B-4656327AA847}" dt="2023-07-25T15:16:20.321" v="415" actId="478"/>
            <ac:picMkLst>
              <pc:docMk/>
              <pc:sldMasterMk cId="300393822" sldId="2147483648"/>
              <pc:sldLayoutMk cId="448265143" sldId="2147483662"/>
              <ac:picMk id="6" creationId="{00000000-0000-0000-0000-000000000000}"/>
            </ac:picMkLst>
          </pc:picChg>
          <pc:picChg chg="del">
            <ac:chgData name="Janice Sawle" userId="a3cf2f22-71ac-4a81-95da-ae15800e43c9" providerId="ADAL" clId="{A5AE59B9-EFDA-4D21-8C1B-4656327AA847}" dt="2023-07-25T15:16:19.568" v="414" actId="478"/>
            <ac:picMkLst>
              <pc:docMk/>
              <pc:sldMasterMk cId="300393822" sldId="2147483648"/>
              <pc:sldLayoutMk cId="448265143" sldId="2147483662"/>
              <ac:picMk id="7" creationId="{00000000-0000-0000-0000-000000000000}"/>
            </ac:picMkLst>
          </pc:picChg>
        </pc:sldLayoutChg>
        <pc:sldLayoutChg chg="modSp del">
          <pc:chgData name="Janice Sawle" userId="a3cf2f22-71ac-4a81-95da-ae15800e43c9" providerId="ADAL" clId="{A5AE59B9-EFDA-4D21-8C1B-4656327AA847}" dt="2023-07-25T15:54:10.202" v="3089" actId="47"/>
          <pc:sldLayoutMkLst>
            <pc:docMk/>
            <pc:sldMasterMk cId="300393822" sldId="2147483648"/>
            <pc:sldLayoutMk cId="537591757" sldId="2147483663"/>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CA00CE-8C68-4119-A56E-C7B38BC595C8}" type="datetimeFigureOut">
              <a:rPr lang="en-GB" smtClean="0"/>
              <a:t>05/06/2024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548B3EF-905C-49A1-A7C2-4B3E75EF2FFE}" type="slidenum">
              <a:rPr lang="en-GB" smtClean="0"/>
              <a:t>‹#›</a:t>
            </a:fld>
            <a:endParaRPr lang="en-GB"/>
          </a:p>
        </p:txBody>
      </p:sp>
    </p:spTree>
    <p:extLst>
      <p:ext uri="{BB962C8B-B14F-4D97-AF65-F5344CB8AC3E}">
        <p14:creationId xmlns:p14="http://schemas.microsoft.com/office/powerpoint/2010/main" val="7691050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_bookmark1"/><Relationship Id="rId2" Type="http://schemas.openxmlformats.org/officeDocument/2006/relationships/slide" Target="../slides/slide5.xml"/><Relationship Id="rId1" Type="http://schemas.openxmlformats.org/officeDocument/2006/relationships/notesMaster" Target="../notesMasters/notesMaster1.xml"/><Relationship Id="rId5" Type="http://schemas.openxmlformats.org/officeDocument/2006/relationships/hyperlink" Target="https://aberaeroncylch.rotary1150.org/" TargetMode="External"/><Relationship Id="rId4" Type="http://schemas.openxmlformats.org/officeDocument/2006/relationships/hyperlink" Target="mailto:president@testclub.rotary1060.org"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ln/>
        </p:spPr>
      </p:sp>
      <p:sp>
        <p:nvSpPr>
          <p:cNvPr id="235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itchFamily="34" charset="0"/>
              <a:ea typeface="ヒラギノ角ゴ Pro W3" pitchFamily="-84" charset="-128"/>
            </a:endParaRPr>
          </a:p>
        </p:txBody>
      </p:sp>
      <p:sp>
        <p:nvSpPr>
          <p:cNvPr id="235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spcBef>
                <a:spcPct val="30000"/>
              </a:spcBef>
              <a:defRPr sz="1200">
                <a:solidFill>
                  <a:schemeClr val="tx1"/>
                </a:solidFill>
                <a:latin typeface="Arial" pitchFamily="34" charset="0"/>
                <a:ea typeface="ヒラギノ角ゴ Pro W3" pitchFamily="-84" charset="-128"/>
              </a:defRPr>
            </a:lvl1pPr>
            <a:lvl2pPr marL="742950" indent="-285750" defTabSz="931863">
              <a:spcBef>
                <a:spcPct val="30000"/>
              </a:spcBef>
              <a:defRPr sz="1200">
                <a:solidFill>
                  <a:schemeClr val="tx1"/>
                </a:solidFill>
                <a:latin typeface="Arial" pitchFamily="34" charset="0"/>
                <a:ea typeface="ヒラギノ角ゴ Pro W3" pitchFamily="-84" charset="-128"/>
              </a:defRPr>
            </a:lvl2pPr>
            <a:lvl3pPr marL="1143000" indent="-228600" defTabSz="931863">
              <a:spcBef>
                <a:spcPct val="30000"/>
              </a:spcBef>
              <a:defRPr sz="1200">
                <a:solidFill>
                  <a:schemeClr val="tx1"/>
                </a:solidFill>
                <a:latin typeface="Arial" pitchFamily="34" charset="0"/>
                <a:ea typeface="ヒラギノ角ゴ Pro W3" pitchFamily="-84" charset="-128"/>
              </a:defRPr>
            </a:lvl3pPr>
            <a:lvl4pPr marL="1600200" indent="-228600" defTabSz="931863">
              <a:spcBef>
                <a:spcPct val="30000"/>
              </a:spcBef>
              <a:defRPr sz="1200">
                <a:solidFill>
                  <a:schemeClr val="tx1"/>
                </a:solidFill>
                <a:latin typeface="Arial" pitchFamily="34" charset="0"/>
                <a:ea typeface="ヒラギノ角ゴ Pro W3" pitchFamily="-84" charset="-128"/>
              </a:defRPr>
            </a:lvl4pPr>
            <a:lvl5pPr marL="2057400" indent="-228600" defTabSz="931863">
              <a:spcBef>
                <a:spcPct val="30000"/>
              </a:spcBef>
              <a:defRPr sz="1200">
                <a:solidFill>
                  <a:schemeClr val="tx1"/>
                </a:solidFill>
                <a:latin typeface="Arial" pitchFamily="34" charset="0"/>
                <a:ea typeface="ヒラギノ角ゴ Pro W3" pitchFamily="-84" charset="-128"/>
              </a:defRPr>
            </a:lvl5pPr>
            <a:lvl6pPr marL="2514600" indent="-228600" defTabSz="931863" eaLnBrk="0" fontAlgn="base" hangingPunct="0">
              <a:spcBef>
                <a:spcPct val="30000"/>
              </a:spcBef>
              <a:spcAft>
                <a:spcPct val="0"/>
              </a:spcAft>
              <a:defRPr sz="1200">
                <a:solidFill>
                  <a:schemeClr val="tx1"/>
                </a:solidFill>
                <a:latin typeface="Arial" pitchFamily="34" charset="0"/>
                <a:ea typeface="ヒラギノ角ゴ Pro W3" pitchFamily="-84" charset="-128"/>
              </a:defRPr>
            </a:lvl6pPr>
            <a:lvl7pPr marL="2971800" indent="-228600" defTabSz="931863" eaLnBrk="0" fontAlgn="base" hangingPunct="0">
              <a:spcBef>
                <a:spcPct val="30000"/>
              </a:spcBef>
              <a:spcAft>
                <a:spcPct val="0"/>
              </a:spcAft>
              <a:defRPr sz="1200">
                <a:solidFill>
                  <a:schemeClr val="tx1"/>
                </a:solidFill>
                <a:latin typeface="Arial" pitchFamily="34" charset="0"/>
                <a:ea typeface="ヒラギノ角ゴ Pro W3" pitchFamily="-84" charset="-128"/>
              </a:defRPr>
            </a:lvl7pPr>
            <a:lvl8pPr marL="3429000" indent="-228600" defTabSz="931863" eaLnBrk="0" fontAlgn="base" hangingPunct="0">
              <a:spcBef>
                <a:spcPct val="30000"/>
              </a:spcBef>
              <a:spcAft>
                <a:spcPct val="0"/>
              </a:spcAft>
              <a:defRPr sz="1200">
                <a:solidFill>
                  <a:schemeClr val="tx1"/>
                </a:solidFill>
                <a:latin typeface="Arial" pitchFamily="34" charset="0"/>
                <a:ea typeface="ヒラギノ角ゴ Pro W3" pitchFamily="-84" charset="-128"/>
              </a:defRPr>
            </a:lvl8pPr>
            <a:lvl9pPr marL="3886200" indent="-228600" defTabSz="931863" eaLnBrk="0" fontAlgn="base" hangingPunct="0">
              <a:spcBef>
                <a:spcPct val="30000"/>
              </a:spcBef>
              <a:spcAft>
                <a:spcPct val="0"/>
              </a:spcAft>
              <a:defRPr sz="1200">
                <a:solidFill>
                  <a:schemeClr val="tx1"/>
                </a:solidFill>
                <a:latin typeface="Arial" pitchFamily="34" charset="0"/>
                <a:ea typeface="ヒラギノ角ゴ Pro W3" pitchFamily="-84" charset="-128"/>
              </a:defRPr>
            </a:lvl9pPr>
          </a:lstStyle>
          <a:p>
            <a:pPr>
              <a:spcBef>
                <a:spcPct val="0"/>
              </a:spcBef>
            </a:pPr>
            <a:fld id="{A0EB54C9-527D-46B5-8935-918139DE3EB1}" type="slidenum">
              <a:rPr lang="en-US" altLang="en-US"/>
              <a:pPr>
                <a:spcBef>
                  <a:spcPct val="0"/>
                </a:spcBef>
              </a:pPr>
              <a:t>1</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Each club is different and the club secretary will do other things as well – tried to make this generic for all.</a:t>
            </a:r>
          </a:p>
          <a:p>
            <a:r>
              <a:rPr lang="en-US" dirty="0"/>
              <a:t>Remember to set the dates for Council meetings, AGM SGM Charter night Club Assembly </a:t>
            </a:r>
          </a:p>
          <a:p>
            <a:r>
              <a:rPr lang="en-US" dirty="0"/>
              <a:t>Check the district calendar for things like district assembly and district council meetings and any training events </a:t>
            </a:r>
          </a:p>
          <a:p>
            <a:endParaRPr lang="en-US" dirty="0"/>
          </a:p>
          <a:p>
            <a:r>
              <a:rPr lang="en-US" dirty="0"/>
              <a:t>Keep your members engaged and interested in stuff</a:t>
            </a:r>
          </a:p>
          <a:p>
            <a:endParaRPr lang="en-US" dirty="0"/>
          </a:p>
          <a:p>
            <a:r>
              <a:rPr lang="en-US" dirty="0"/>
              <a:t>A Year in the life – New document for this year. Hope you find it useful.</a:t>
            </a:r>
          </a:p>
          <a:p>
            <a:endParaRPr lang="en-GB" dirty="0"/>
          </a:p>
        </p:txBody>
      </p:sp>
      <p:sp>
        <p:nvSpPr>
          <p:cNvPr id="4" name="Slide Number Placeholder 3"/>
          <p:cNvSpPr>
            <a:spLocks noGrp="1"/>
          </p:cNvSpPr>
          <p:nvPr>
            <p:ph type="sldNum" sz="quarter" idx="5"/>
          </p:nvPr>
        </p:nvSpPr>
        <p:spPr/>
        <p:txBody>
          <a:bodyPr/>
          <a:lstStyle/>
          <a:p>
            <a:fld id="{4548B3EF-905C-49A1-A7C2-4B3E75EF2FFE}" type="slidenum">
              <a:rPr lang="en-GB" smtClean="0"/>
              <a:t>2</a:t>
            </a:fld>
            <a:endParaRPr lang="en-GB"/>
          </a:p>
        </p:txBody>
      </p:sp>
    </p:spTree>
    <p:extLst>
      <p:ext uri="{BB962C8B-B14F-4D97-AF65-F5344CB8AC3E}">
        <p14:creationId xmlns:p14="http://schemas.microsoft.com/office/powerpoint/2010/main" val="23636638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Always available by email or by phone</a:t>
            </a:r>
            <a:endParaRPr lang="en-GB" dirty="0"/>
          </a:p>
        </p:txBody>
      </p:sp>
      <p:sp>
        <p:nvSpPr>
          <p:cNvPr id="4" name="Slide Number Placeholder 3"/>
          <p:cNvSpPr>
            <a:spLocks noGrp="1"/>
          </p:cNvSpPr>
          <p:nvPr>
            <p:ph type="sldNum" sz="quarter" idx="5"/>
          </p:nvPr>
        </p:nvSpPr>
        <p:spPr/>
        <p:txBody>
          <a:bodyPr/>
          <a:lstStyle/>
          <a:p>
            <a:fld id="{4548B3EF-905C-49A1-A7C2-4B3E75EF2FFE}" type="slidenum">
              <a:rPr lang="en-GB" smtClean="0"/>
              <a:t>3</a:t>
            </a:fld>
            <a:endParaRPr lang="en-GB"/>
          </a:p>
        </p:txBody>
      </p:sp>
    </p:spTree>
    <p:extLst>
      <p:ext uri="{BB962C8B-B14F-4D97-AF65-F5344CB8AC3E}">
        <p14:creationId xmlns:p14="http://schemas.microsoft.com/office/powerpoint/2010/main" val="23664166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Thank you for all the compliance forms I have received so far. If you have still to sign it please do so asap and return it to me.</a:t>
            </a:r>
          </a:p>
          <a:p>
            <a:endParaRPr lang="en-US" dirty="0"/>
          </a:p>
          <a:p>
            <a:r>
              <a:rPr lang="en-US" dirty="0"/>
              <a:t>Vacancies for district positions – please help us to fill them.</a:t>
            </a:r>
            <a:endParaRPr lang="en-GB" dirty="0"/>
          </a:p>
        </p:txBody>
      </p:sp>
      <p:sp>
        <p:nvSpPr>
          <p:cNvPr id="4" name="Slide Number Placeholder 3"/>
          <p:cNvSpPr>
            <a:spLocks noGrp="1"/>
          </p:cNvSpPr>
          <p:nvPr>
            <p:ph type="sldNum" sz="quarter" idx="5"/>
          </p:nvPr>
        </p:nvSpPr>
        <p:spPr/>
        <p:txBody>
          <a:bodyPr/>
          <a:lstStyle/>
          <a:p>
            <a:fld id="{4548B3EF-905C-49A1-A7C2-4B3E75EF2FFE}" type="slidenum">
              <a:rPr lang="en-GB" smtClean="0"/>
              <a:t>4</a:t>
            </a:fld>
            <a:endParaRPr lang="en-GB"/>
          </a:p>
        </p:txBody>
      </p:sp>
    </p:spTree>
    <p:extLst>
      <p:ext uri="{BB962C8B-B14F-4D97-AF65-F5344CB8AC3E}">
        <p14:creationId xmlns:p14="http://schemas.microsoft.com/office/powerpoint/2010/main" val="8224384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about club accounts with zoom, Eventbrite, your social media accounts</a:t>
            </a:r>
          </a:p>
          <a:p>
            <a:endParaRPr lang="en-US" dirty="0"/>
          </a:p>
          <a:p>
            <a:r>
              <a:rPr lang="en-US" dirty="0"/>
              <a:t>Keep your </a:t>
            </a:r>
            <a:r>
              <a:rPr lang="en-US" dirty="0" err="1"/>
              <a:t>dms</a:t>
            </a:r>
            <a:r>
              <a:rPr lang="en-US" dirty="0"/>
              <a:t>/rotary view details up to date and then you could use a generic email  such as  secretary@middleton.rotary1285.org</a:t>
            </a:r>
          </a:p>
          <a:p>
            <a:endParaRPr lang="en-US" dirty="0"/>
          </a:p>
          <a:p>
            <a:pPr marL="787400" marR="841375">
              <a:lnSpc>
                <a:spcPct val="115000"/>
              </a:lnSpc>
              <a:spcBef>
                <a:spcPts val="1200"/>
              </a:spcBef>
              <a:spcAft>
                <a:spcPts val="0"/>
              </a:spcAft>
            </a:pPr>
            <a:r>
              <a:rPr lang="en-US" sz="1800" dirty="0">
                <a:effectLst/>
                <a:latin typeface="Calibri" panose="020F0502020204030204" pitchFamily="34" charset="0"/>
                <a:ea typeface="Calibri" panose="020F0502020204030204" pitchFamily="34" charset="0"/>
              </a:rPr>
              <a:t>Through the DMS and Template, there is a system setup to automatically direct emails sent to specific</a:t>
            </a:r>
            <a:r>
              <a:rPr lang="en-US" sz="1800" spc="-1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address,</a:t>
            </a:r>
            <a:r>
              <a:rPr lang="en-US" sz="1800" spc="-1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to</a:t>
            </a:r>
            <a:r>
              <a:rPr lang="en-US" sz="1800" spc="-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the</a:t>
            </a:r>
            <a:r>
              <a:rPr lang="en-US" sz="1800" spc="-2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officer</a:t>
            </a:r>
            <a:r>
              <a:rPr lang="en-US" sz="1800" spc="-1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that</a:t>
            </a:r>
            <a:r>
              <a:rPr lang="en-US" sz="1800" spc="-2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holds</a:t>
            </a:r>
            <a:r>
              <a:rPr lang="en-US" sz="1800" spc="-2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the</a:t>
            </a:r>
            <a:r>
              <a:rPr lang="en-US" sz="1800" spc="-1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corresponding</a:t>
            </a:r>
            <a:r>
              <a:rPr lang="en-US" sz="1800" spc="-1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role.</a:t>
            </a:r>
            <a:r>
              <a:rPr lang="en-US" sz="1800" spc="-1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For</a:t>
            </a:r>
            <a:r>
              <a:rPr lang="en-US" sz="1800" spc="-2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example,</a:t>
            </a:r>
            <a:r>
              <a:rPr lang="en-US" sz="1800" spc="-2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emailing</a:t>
            </a:r>
            <a:r>
              <a:rPr lang="en-US" sz="1800" spc="-1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the</a:t>
            </a:r>
            <a:r>
              <a:rPr lang="en-US" sz="1800" spc="-2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District Governor forwarding address, will redirect the email to the District Governor’s email address, without exposing it to the person who sent it, making it a good tool to use on public facing areas.</a:t>
            </a:r>
          </a:p>
          <a:p>
            <a:pPr marL="787400" marR="841375">
              <a:lnSpc>
                <a:spcPct val="115000"/>
              </a:lnSpc>
              <a:spcBef>
                <a:spcPts val="1200"/>
              </a:spcBef>
              <a:spcAft>
                <a:spcPts val="0"/>
              </a:spcAft>
            </a:pPr>
            <a:endParaRPr lang="en-US" sz="1800" dirty="0">
              <a:effectLst/>
              <a:latin typeface="Calibri" panose="020F0502020204030204" pitchFamily="34" charset="0"/>
              <a:ea typeface="Calibri" panose="020F0502020204030204" pitchFamily="34" charset="0"/>
            </a:endParaRPr>
          </a:p>
          <a:p>
            <a:pPr marL="787400" marR="0" algn="just">
              <a:spcBef>
                <a:spcPts val="0"/>
              </a:spcBef>
              <a:spcAft>
                <a:spcPts val="0"/>
              </a:spcAft>
            </a:pPr>
            <a:r>
              <a:rPr lang="en-US" sz="1800" dirty="0">
                <a:effectLst/>
                <a:latin typeface="Calibri" panose="020F0502020204030204" pitchFamily="34" charset="0"/>
                <a:ea typeface="Calibri" panose="020F0502020204030204" pitchFamily="34" charset="0"/>
              </a:rPr>
              <a:t>Again,</a:t>
            </a:r>
            <a:r>
              <a:rPr lang="en-US" sz="1800" spc="-2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these</a:t>
            </a:r>
            <a:r>
              <a:rPr lang="en-US" sz="1800" spc="-1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forwards</a:t>
            </a:r>
            <a:r>
              <a:rPr lang="en-US" sz="1800" spc="-1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work</a:t>
            </a:r>
            <a:r>
              <a:rPr lang="en-US" sz="1800" spc="-3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in</a:t>
            </a:r>
            <a:r>
              <a:rPr lang="en-US" sz="1800" spc="-1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a</a:t>
            </a:r>
            <a:r>
              <a:rPr lang="en-US" sz="1800" spc="-1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similar</a:t>
            </a:r>
            <a:r>
              <a:rPr lang="en-US" sz="1800" spc="-1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fashion</a:t>
            </a:r>
            <a:r>
              <a:rPr lang="en-US" sz="1800" spc="-2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to</a:t>
            </a:r>
            <a:r>
              <a:rPr lang="en-US" sz="1800" spc="-1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the</a:t>
            </a:r>
            <a:r>
              <a:rPr lang="en-US" sz="1800" spc="-2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one</a:t>
            </a:r>
            <a:r>
              <a:rPr lang="en-US" sz="1800" spc="-1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above,</a:t>
            </a:r>
            <a:r>
              <a:rPr lang="en-US" sz="1800" spc="-2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you</a:t>
            </a:r>
            <a:r>
              <a:rPr lang="en-US" sz="1800" spc="-2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need</a:t>
            </a:r>
            <a:r>
              <a:rPr lang="en-US" sz="1800" spc="-2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to</a:t>
            </a:r>
            <a:r>
              <a:rPr lang="en-US" sz="1800" spc="-1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append</a:t>
            </a:r>
            <a:r>
              <a:rPr lang="en-US" sz="1800" spc="-2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the</a:t>
            </a:r>
            <a:r>
              <a:rPr lang="en-US" sz="1800" spc="-1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club</a:t>
            </a:r>
            <a:r>
              <a:rPr lang="en-US" sz="1800" spc="-15" dirty="0">
                <a:effectLst/>
                <a:latin typeface="Calibri" panose="020F0502020204030204" pitchFamily="34" charset="0"/>
                <a:ea typeface="Calibri" panose="020F0502020204030204" pitchFamily="34" charset="0"/>
              </a:rPr>
              <a:t> </a:t>
            </a:r>
            <a:r>
              <a:rPr lang="en-US" sz="1800" spc="-25" dirty="0">
                <a:effectLst/>
                <a:latin typeface="Calibri" panose="020F0502020204030204" pitchFamily="34" charset="0"/>
                <a:ea typeface="Calibri" panose="020F0502020204030204" pitchFamily="34" charset="0"/>
              </a:rPr>
              <a:t>and</a:t>
            </a:r>
            <a:endParaRPr lang="en-GB" sz="1800" dirty="0">
              <a:effectLst/>
              <a:latin typeface="Calibri" panose="020F0502020204030204" pitchFamily="34" charset="0"/>
              <a:ea typeface="Calibri" panose="020F0502020204030204" pitchFamily="34" charset="0"/>
            </a:endParaRPr>
          </a:p>
          <a:p>
            <a:pPr marL="787400" marR="0" algn="just">
              <a:spcBef>
                <a:spcPts val="195"/>
              </a:spcBef>
              <a:spcAft>
                <a:spcPts val="0"/>
              </a:spcAft>
            </a:pPr>
            <a:r>
              <a:rPr lang="en-US" sz="1800" dirty="0">
                <a:effectLst/>
                <a:latin typeface="Calibri" panose="020F0502020204030204" pitchFamily="34" charset="0"/>
                <a:ea typeface="Calibri" panose="020F0502020204030204" pitchFamily="34" charset="0"/>
              </a:rPr>
              <a:t>district</a:t>
            </a:r>
            <a:r>
              <a:rPr lang="en-US" sz="1800" spc="-2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to</a:t>
            </a:r>
            <a:r>
              <a:rPr lang="en-US" sz="1800" spc="-2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the</a:t>
            </a:r>
            <a:r>
              <a:rPr lang="en-US" sz="1800" spc="-1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end</a:t>
            </a:r>
            <a:r>
              <a:rPr lang="en-US" sz="1800" spc="-3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to</a:t>
            </a:r>
            <a:r>
              <a:rPr lang="en-US" sz="1800" spc="-2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create</a:t>
            </a:r>
            <a:r>
              <a:rPr lang="en-US" sz="1800" spc="-3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the</a:t>
            </a:r>
            <a:r>
              <a:rPr lang="en-US" sz="1800" spc="-2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email.</a:t>
            </a:r>
            <a:r>
              <a:rPr lang="en-US" sz="1800" spc="-3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This</a:t>
            </a:r>
            <a:r>
              <a:rPr lang="en-US" sz="1800" spc="-2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is</a:t>
            </a:r>
            <a:r>
              <a:rPr lang="en-US" sz="1800" spc="-1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formatted</a:t>
            </a:r>
            <a:r>
              <a:rPr lang="en-US" sz="1800" spc="-2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as</a:t>
            </a:r>
            <a:r>
              <a:rPr lang="en-US" sz="1800" spc="-2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such</a:t>
            </a:r>
            <a:r>
              <a:rPr lang="en-US" sz="1800" spc="-3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“@testclub.rotaryXXXX.org”.</a:t>
            </a:r>
            <a:r>
              <a:rPr lang="en-US" sz="1800" spc="-30" dirty="0">
                <a:effectLst/>
                <a:latin typeface="Calibri" panose="020F0502020204030204" pitchFamily="34" charset="0"/>
                <a:ea typeface="Calibri" panose="020F0502020204030204" pitchFamily="34" charset="0"/>
              </a:rPr>
              <a:t> </a:t>
            </a:r>
            <a:r>
              <a:rPr lang="en-US" sz="1800" spc="-25" dirty="0">
                <a:effectLst/>
                <a:latin typeface="Calibri" panose="020F0502020204030204" pitchFamily="34" charset="0"/>
                <a:ea typeface="Calibri" panose="020F0502020204030204" pitchFamily="34" charset="0"/>
              </a:rPr>
              <a:t>The</a:t>
            </a:r>
            <a:endParaRPr lang="en-GB" sz="1800" dirty="0">
              <a:effectLst/>
              <a:latin typeface="Calibri" panose="020F0502020204030204" pitchFamily="34" charset="0"/>
              <a:ea typeface="Calibri" panose="020F0502020204030204" pitchFamily="34" charset="0"/>
            </a:endParaRPr>
          </a:p>
          <a:p>
            <a:pPr marL="787400" marR="876935" algn="just">
              <a:lnSpc>
                <a:spcPct val="115000"/>
              </a:lnSpc>
              <a:spcBef>
                <a:spcPts val="205"/>
              </a:spcBef>
              <a:spcAft>
                <a:spcPts val="0"/>
              </a:spcAft>
            </a:pPr>
            <a:r>
              <a:rPr lang="en-US" sz="1800" dirty="0">
                <a:effectLst/>
                <a:latin typeface="Calibri" panose="020F0502020204030204" pitchFamily="34" charset="0"/>
                <a:ea typeface="Calibri" panose="020F0502020204030204" pitchFamily="34" charset="0"/>
              </a:rPr>
              <a:t>text to replace “</a:t>
            </a:r>
            <a:r>
              <a:rPr lang="en-US" sz="1800" dirty="0" err="1">
                <a:effectLst/>
                <a:latin typeface="Calibri" panose="020F0502020204030204" pitchFamily="34" charset="0"/>
                <a:ea typeface="Calibri" panose="020F0502020204030204" pitchFamily="34" charset="0"/>
              </a:rPr>
              <a:t>testclub</a:t>
            </a:r>
            <a:r>
              <a:rPr lang="en-US" sz="1800" dirty="0">
                <a:effectLst/>
                <a:latin typeface="Calibri" panose="020F0502020204030204" pitchFamily="34" charset="0"/>
                <a:ea typeface="Calibri" panose="020F0502020204030204" pitchFamily="34" charset="0"/>
              </a:rPr>
              <a:t>” is</a:t>
            </a:r>
            <a:r>
              <a:rPr lang="en-US" sz="1800" spc="-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generated on</a:t>
            </a:r>
            <a:r>
              <a:rPr lang="en-US" sz="1800" spc="-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the RIBI</a:t>
            </a:r>
            <a:r>
              <a:rPr lang="en-US" sz="1800" spc="-1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Template system, and you will need to </a:t>
            </a:r>
            <a:r>
              <a:rPr lang="en-US" sz="1800" dirty="0">
                <a:solidFill>
                  <a:srgbClr val="0000FF"/>
                </a:solidFill>
                <a:effectLst/>
                <a:latin typeface="Calibri" panose="020F0502020204030204" pitchFamily="34" charset="0"/>
                <a:ea typeface="Calibri" panose="020F0502020204030204" pitchFamily="34" charset="0"/>
                <a:hlinkClick r:id="rId3"/>
              </a:rPr>
              <a:t>contact us</a:t>
            </a:r>
            <a:r>
              <a:rPr lang="en-US" sz="1800" dirty="0">
                <a:solidFill>
                  <a:srgbClr val="0000FF"/>
                </a:solidFill>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to find</a:t>
            </a:r>
            <a:r>
              <a:rPr lang="en-US" sz="1800" spc="-1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this</a:t>
            </a:r>
            <a:r>
              <a:rPr lang="en-US" sz="1800" spc="-2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out.</a:t>
            </a:r>
            <a:r>
              <a:rPr lang="en-US" sz="1800" spc="-2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Oftentimes</a:t>
            </a:r>
            <a:r>
              <a:rPr lang="en-US" sz="1800" spc="-1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this</a:t>
            </a:r>
            <a:r>
              <a:rPr lang="en-US" sz="1800" spc="-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is</a:t>
            </a:r>
            <a:r>
              <a:rPr lang="en-US" sz="1800" spc="-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the</a:t>
            </a:r>
            <a:r>
              <a:rPr lang="en-US" sz="1800" spc="-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same</a:t>
            </a:r>
            <a:r>
              <a:rPr lang="en-US" sz="1800" spc="-1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as</a:t>
            </a:r>
            <a:r>
              <a:rPr lang="en-US" sz="1800" spc="-1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your</a:t>
            </a:r>
            <a:r>
              <a:rPr lang="en-US" sz="1800" spc="-1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Club</a:t>
            </a:r>
            <a:r>
              <a:rPr lang="en-US" sz="1800" spc="-1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Website</a:t>
            </a:r>
            <a:r>
              <a:rPr lang="en-US" sz="1800" spc="-1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shortened</a:t>
            </a:r>
            <a:r>
              <a:rPr lang="en-US" sz="1800" spc="-2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URL. Also,</a:t>
            </a:r>
            <a:r>
              <a:rPr lang="en-US" sz="1800" spc="-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as</a:t>
            </a:r>
            <a:r>
              <a:rPr lang="en-US" sz="1800" spc="-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per</a:t>
            </a:r>
            <a:r>
              <a:rPr lang="en-US" sz="1800" spc="-1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above, the XXXX</a:t>
            </a:r>
            <a:r>
              <a:rPr lang="en-US" sz="1800" spc="-1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is replaced by your 4-digit district number –</a:t>
            </a:r>
            <a:r>
              <a:rPr lang="en-US" sz="1800" spc="-1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an</a:t>
            </a:r>
            <a:r>
              <a:rPr lang="en-US" sz="1800" spc="-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example</a:t>
            </a:r>
            <a:r>
              <a:rPr lang="en-US" sz="1800" spc="-1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email</a:t>
            </a:r>
            <a:r>
              <a:rPr lang="en-US" sz="1800" spc="-2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address following the</a:t>
            </a:r>
            <a:r>
              <a:rPr lang="en-US" sz="1800" spc="-1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above might be </a:t>
            </a:r>
            <a:r>
              <a:rPr lang="en-US" sz="1800" dirty="0">
                <a:solidFill>
                  <a:srgbClr val="0000FF"/>
                </a:solidFill>
                <a:effectLst/>
                <a:latin typeface="Calibri" panose="020F0502020204030204" pitchFamily="34" charset="0"/>
                <a:ea typeface="Calibri" panose="020F0502020204030204" pitchFamily="34" charset="0"/>
                <a:hlinkClick r:id="rId4"/>
              </a:rPr>
              <a:t>president@testclub.rotary1060.org</a:t>
            </a:r>
            <a:r>
              <a:rPr lang="en-US" sz="1800" u="none" strike="noStrike" dirty="0">
                <a:effectLst/>
                <a:latin typeface="Calibri" panose="020F0502020204030204" pitchFamily="34" charset="0"/>
                <a:ea typeface="Calibri" panose="020F0502020204030204" pitchFamily="34" charset="0"/>
                <a:hlinkClick r:id="rId4"/>
              </a:rPr>
              <a:t>.</a:t>
            </a:r>
            <a:endParaRPr lang="en-GB" sz="1800" dirty="0">
              <a:effectLst/>
              <a:latin typeface="Calibri" panose="020F0502020204030204" pitchFamily="34" charset="0"/>
              <a:ea typeface="Calibri" panose="020F0502020204030204" pitchFamily="34" charset="0"/>
            </a:endParaRPr>
          </a:p>
          <a:p>
            <a:pPr marL="0" marR="0">
              <a:spcBef>
                <a:spcPts val="45"/>
              </a:spcBef>
              <a:spcAft>
                <a:spcPts val="0"/>
              </a:spcAft>
            </a:pPr>
            <a:r>
              <a:rPr lang="en-US" sz="1800" dirty="0">
                <a:effectLst/>
                <a:latin typeface="Calibri" panose="020F0502020204030204" pitchFamily="34" charset="0"/>
                <a:ea typeface="Calibri" panose="020F0502020204030204" pitchFamily="34" charset="0"/>
              </a:rPr>
              <a:t> </a:t>
            </a:r>
            <a:endParaRPr lang="en-GB" sz="1800" dirty="0">
              <a:effectLst/>
              <a:latin typeface="Calibri" panose="020F0502020204030204" pitchFamily="34" charset="0"/>
              <a:ea typeface="Calibri" panose="020F0502020204030204" pitchFamily="34" charset="0"/>
            </a:endParaRPr>
          </a:p>
          <a:p>
            <a:pPr marL="787400" marR="841375">
              <a:lnSpc>
                <a:spcPct val="115000"/>
              </a:lnSpc>
              <a:spcBef>
                <a:spcPts val="285"/>
              </a:spcBef>
              <a:spcAft>
                <a:spcPts val="0"/>
              </a:spcAft>
            </a:pPr>
            <a:r>
              <a:rPr lang="en-US" sz="1800" dirty="0">
                <a:effectLst/>
                <a:latin typeface="Calibri" panose="020F0502020204030204" pitchFamily="34" charset="0"/>
                <a:ea typeface="Calibri" panose="020F0502020204030204" pitchFamily="34" charset="0"/>
              </a:rPr>
              <a:t>In</a:t>
            </a:r>
            <a:r>
              <a:rPr lang="en-US" sz="1800" spc="-1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regard</a:t>
            </a:r>
            <a:r>
              <a:rPr lang="en-US" sz="1800" spc="-1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to</a:t>
            </a:r>
            <a:r>
              <a:rPr lang="en-US" sz="1800" spc="-1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Club</a:t>
            </a:r>
            <a:r>
              <a:rPr lang="en-US" sz="1800" spc="-1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Web</a:t>
            </a:r>
            <a:r>
              <a:rPr lang="en-US" sz="1800" spc="-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Domains,</a:t>
            </a:r>
            <a:r>
              <a:rPr lang="en-US" sz="1800" spc="-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they</a:t>
            </a:r>
            <a:r>
              <a:rPr lang="en-US" sz="1800" spc="-1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are</a:t>
            </a:r>
            <a:r>
              <a:rPr lang="en-US" sz="1800" spc="-1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retained</a:t>
            </a:r>
            <a:r>
              <a:rPr lang="en-US" sz="1800" spc="-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in</a:t>
            </a:r>
            <a:r>
              <a:rPr lang="en-US" sz="1800" spc="-1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our</a:t>
            </a:r>
            <a:r>
              <a:rPr lang="en-US" sz="1800" spc="-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records</a:t>
            </a:r>
            <a:r>
              <a:rPr lang="en-US" sz="1800" spc="-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and</a:t>
            </a:r>
            <a:r>
              <a:rPr lang="en-US" sz="1800" spc="-1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are</a:t>
            </a:r>
            <a:r>
              <a:rPr lang="en-US" sz="1800" spc="-1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available</a:t>
            </a:r>
            <a:r>
              <a:rPr lang="en-US" sz="1800" spc="-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on</a:t>
            </a:r>
            <a:r>
              <a:rPr lang="en-US" sz="1800" spc="-1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request.</a:t>
            </a:r>
            <a:r>
              <a:rPr lang="en-US" sz="1800" spc="-2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These are needed when emailing the generic club forwards and can be used as a shorted web address. As an example, the Rotary Club of Aberaeron </a:t>
            </a:r>
            <a:r>
              <a:rPr lang="en-US" sz="1800" dirty="0" err="1">
                <a:effectLst/>
                <a:latin typeface="Calibri" panose="020F0502020204030204" pitchFamily="34" charset="0"/>
                <a:ea typeface="Calibri" panose="020F0502020204030204" pitchFamily="34" charset="0"/>
              </a:rPr>
              <a:t>A'r</a:t>
            </a:r>
            <a:r>
              <a:rPr lang="en-US" sz="1800" dirty="0">
                <a:effectLst/>
                <a:latin typeface="Calibri" panose="020F0502020204030204" pitchFamily="34" charset="0"/>
                <a:ea typeface="Calibri" panose="020F0502020204030204" pitchFamily="34" charset="0"/>
              </a:rPr>
              <a:t> </a:t>
            </a:r>
            <a:r>
              <a:rPr lang="en-US" sz="1800" dirty="0" err="1">
                <a:effectLst/>
                <a:latin typeface="Calibri" panose="020F0502020204030204" pitchFamily="34" charset="0"/>
                <a:ea typeface="Calibri" panose="020F0502020204030204" pitchFamily="34" charset="0"/>
              </a:rPr>
              <a:t>Cylch’s</a:t>
            </a:r>
            <a:r>
              <a:rPr lang="en-US" sz="1800" dirty="0">
                <a:effectLst/>
                <a:latin typeface="Calibri" panose="020F0502020204030204" pitchFamily="34" charset="0"/>
                <a:ea typeface="Calibri" panose="020F0502020204030204" pitchFamily="34" charset="0"/>
              </a:rPr>
              <a:t> website can be reached by going to “</a:t>
            </a:r>
            <a:r>
              <a:rPr lang="en-US" sz="1800" dirty="0">
                <a:solidFill>
                  <a:srgbClr val="0000FF"/>
                </a:solidFill>
                <a:effectLst/>
                <a:latin typeface="Calibri" panose="020F0502020204030204" pitchFamily="34" charset="0"/>
                <a:ea typeface="Calibri" panose="020F0502020204030204" pitchFamily="34" charset="0"/>
                <a:hlinkClick r:id="rId5"/>
              </a:rPr>
              <a:t>https://aberaeroncylch.rotary1150.org</a:t>
            </a:r>
            <a:r>
              <a:rPr lang="en-US" sz="1800" dirty="0">
                <a:effectLst/>
                <a:latin typeface="Calibri" panose="020F0502020204030204" pitchFamily="34" charset="0"/>
                <a:ea typeface="Calibri" panose="020F0502020204030204" pitchFamily="34" charset="0"/>
              </a:rPr>
              <a:t>”</a:t>
            </a:r>
            <a:r>
              <a:rPr lang="en-US" sz="1800" spc="-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as</a:t>
            </a:r>
            <a:r>
              <a:rPr lang="en-US" sz="1800" spc="-2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a:t>
            </a:r>
            <a:r>
              <a:rPr lang="en-US" sz="1800" dirty="0" err="1">
                <a:effectLst/>
                <a:latin typeface="Calibri" panose="020F0502020204030204" pitchFamily="34" charset="0"/>
                <a:ea typeface="Calibri" panose="020F0502020204030204" pitchFamily="34" charset="0"/>
              </a:rPr>
              <a:t>aberaeroncylch</a:t>
            </a:r>
            <a:r>
              <a:rPr lang="en-US" sz="1800" dirty="0">
                <a:effectLst/>
                <a:latin typeface="Calibri" panose="020F0502020204030204" pitchFamily="34" charset="0"/>
                <a:ea typeface="Calibri" panose="020F0502020204030204" pitchFamily="34" charset="0"/>
              </a:rPr>
              <a:t>”</a:t>
            </a:r>
            <a:r>
              <a:rPr lang="en-US" sz="1800" spc="-2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is</a:t>
            </a:r>
            <a:r>
              <a:rPr lang="en-US" sz="1800" spc="-1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their</a:t>
            </a:r>
            <a:r>
              <a:rPr lang="en-US" sz="1800" spc="-2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forwarding</a:t>
            </a:r>
            <a:r>
              <a:rPr lang="en-US" sz="1800" spc="-2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address.</a:t>
            </a:r>
            <a:r>
              <a:rPr lang="en-US" sz="1800" spc="-1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This</a:t>
            </a:r>
            <a:r>
              <a:rPr lang="en-US" sz="1800" spc="-1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is</a:t>
            </a:r>
            <a:r>
              <a:rPr lang="en-US" sz="1800" spc="-2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the same address that could then be used for generic forwarding.</a:t>
            </a:r>
            <a:endParaRPr lang="en-GB" sz="1800" dirty="0">
              <a:effectLst/>
              <a:latin typeface="Calibri" panose="020F0502020204030204" pitchFamily="34" charset="0"/>
              <a:ea typeface="Calibri" panose="020F0502020204030204" pitchFamily="34" charset="0"/>
            </a:endParaRPr>
          </a:p>
          <a:p>
            <a:pPr marL="787400" marR="841375">
              <a:lnSpc>
                <a:spcPct val="115000"/>
              </a:lnSpc>
              <a:spcBef>
                <a:spcPts val="1200"/>
              </a:spcBef>
              <a:spcAft>
                <a:spcPts val="0"/>
              </a:spcAft>
            </a:pPr>
            <a:r>
              <a:rPr lang="en-US" sz="1800" dirty="0">
                <a:effectLst/>
                <a:latin typeface="Calibri" panose="020F0502020204030204" pitchFamily="34" charset="0"/>
                <a:ea typeface="Calibri" panose="020F0502020204030204" pitchFamily="34" charset="0"/>
              </a:rPr>
              <a:t> This facility is available for clubs to use as well but is a little more complicated to set up.</a:t>
            </a:r>
          </a:p>
          <a:p>
            <a:pPr marL="787400" marR="841375">
              <a:lnSpc>
                <a:spcPct val="115000"/>
              </a:lnSpc>
              <a:spcBef>
                <a:spcPts val="1200"/>
              </a:spcBef>
              <a:spcAft>
                <a:spcPts val="0"/>
              </a:spcAft>
            </a:pPr>
            <a:endParaRPr lang="en-US" sz="1800" dirty="0">
              <a:effectLst/>
              <a:latin typeface="Calibri" panose="020F0502020204030204" pitchFamily="34" charset="0"/>
              <a:ea typeface="Calibri" panose="020F0502020204030204" pitchFamily="34" charset="0"/>
            </a:endParaRPr>
          </a:p>
          <a:p>
            <a:pPr marL="787400" marR="0" algn="just">
              <a:spcBef>
                <a:spcPts val="0"/>
              </a:spcBef>
              <a:spcAft>
                <a:spcPts val="0"/>
              </a:spcAft>
            </a:pPr>
            <a:r>
              <a:rPr lang="en-US" sz="1800" dirty="0">
                <a:effectLst/>
                <a:latin typeface="Calibri" panose="020F0502020204030204" pitchFamily="34" charset="0"/>
                <a:ea typeface="Calibri" panose="020F0502020204030204" pitchFamily="34" charset="0"/>
              </a:rPr>
              <a:t>Again,</a:t>
            </a:r>
            <a:r>
              <a:rPr lang="en-US" sz="1800" spc="-2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these</a:t>
            </a:r>
            <a:r>
              <a:rPr lang="en-US" sz="1800" spc="-1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forwards</a:t>
            </a:r>
            <a:r>
              <a:rPr lang="en-US" sz="1800" spc="-1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work</a:t>
            </a:r>
            <a:r>
              <a:rPr lang="en-US" sz="1800" spc="-3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in</a:t>
            </a:r>
            <a:r>
              <a:rPr lang="en-US" sz="1800" spc="-1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a</a:t>
            </a:r>
            <a:r>
              <a:rPr lang="en-US" sz="1800" spc="-1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similar</a:t>
            </a:r>
            <a:r>
              <a:rPr lang="en-US" sz="1800" spc="-1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fashion</a:t>
            </a:r>
            <a:r>
              <a:rPr lang="en-US" sz="1800" spc="-2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to</a:t>
            </a:r>
            <a:r>
              <a:rPr lang="en-US" sz="1800" spc="-1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the</a:t>
            </a:r>
            <a:r>
              <a:rPr lang="en-US" sz="1800" spc="-2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one</a:t>
            </a:r>
            <a:r>
              <a:rPr lang="en-US" sz="1800" spc="-1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above,</a:t>
            </a:r>
            <a:r>
              <a:rPr lang="en-US" sz="1800" spc="-2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you</a:t>
            </a:r>
            <a:r>
              <a:rPr lang="en-US" sz="1800" spc="-2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need</a:t>
            </a:r>
            <a:r>
              <a:rPr lang="en-US" sz="1800" spc="-2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to</a:t>
            </a:r>
            <a:r>
              <a:rPr lang="en-US" sz="1800" spc="-1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append</a:t>
            </a:r>
            <a:r>
              <a:rPr lang="en-US" sz="1800" spc="-2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the</a:t>
            </a:r>
            <a:r>
              <a:rPr lang="en-US" sz="1800" spc="-1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club</a:t>
            </a:r>
            <a:r>
              <a:rPr lang="en-US" sz="1800" spc="-15" dirty="0">
                <a:effectLst/>
                <a:latin typeface="Calibri" panose="020F0502020204030204" pitchFamily="34" charset="0"/>
                <a:ea typeface="Calibri" panose="020F0502020204030204" pitchFamily="34" charset="0"/>
              </a:rPr>
              <a:t> </a:t>
            </a:r>
            <a:r>
              <a:rPr lang="en-US" sz="1800" spc="-25" dirty="0">
                <a:effectLst/>
                <a:latin typeface="Calibri" panose="020F0502020204030204" pitchFamily="34" charset="0"/>
                <a:ea typeface="Calibri" panose="020F0502020204030204" pitchFamily="34" charset="0"/>
              </a:rPr>
              <a:t>and</a:t>
            </a:r>
            <a:endParaRPr lang="en-GB" sz="1800" dirty="0">
              <a:effectLst/>
              <a:latin typeface="Calibri" panose="020F0502020204030204" pitchFamily="34" charset="0"/>
              <a:ea typeface="Calibri" panose="020F0502020204030204" pitchFamily="34" charset="0"/>
            </a:endParaRPr>
          </a:p>
          <a:p>
            <a:pPr marL="787400" marR="0" algn="just">
              <a:spcBef>
                <a:spcPts val="195"/>
              </a:spcBef>
              <a:spcAft>
                <a:spcPts val="0"/>
              </a:spcAft>
            </a:pPr>
            <a:r>
              <a:rPr lang="en-US" sz="1800" dirty="0">
                <a:effectLst/>
                <a:latin typeface="Calibri" panose="020F0502020204030204" pitchFamily="34" charset="0"/>
                <a:ea typeface="Calibri" panose="020F0502020204030204" pitchFamily="34" charset="0"/>
              </a:rPr>
              <a:t>district</a:t>
            </a:r>
            <a:r>
              <a:rPr lang="en-US" sz="1800" spc="-2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to</a:t>
            </a:r>
            <a:r>
              <a:rPr lang="en-US" sz="1800" spc="-2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the</a:t>
            </a:r>
            <a:r>
              <a:rPr lang="en-US" sz="1800" spc="-1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end</a:t>
            </a:r>
            <a:r>
              <a:rPr lang="en-US" sz="1800" spc="-3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to</a:t>
            </a:r>
            <a:r>
              <a:rPr lang="en-US" sz="1800" spc="-2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create</a:t>
            </a:r>
            <a:r>
              <a:rPr lang="en-US" sz="1800" spc="-3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the</a:t>
            </a:r>
            <a:r>
              <a:rPr lang="en-US" sz="1800" spc="-2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email.</a:t>
            </a:r>
            <a:r>
              <a:rPr lang="en-US" sz="1800" spc="-3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This</a:t>
            </a:r>
            <a:r>
              <a:rPr lang="en-US" sz="1800" spc="-2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is</a:t>
            </a:r>
            <a:r>
              <a:rPr lang="en-US" sz="1800" spc="-1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formatted</a:t>
            </a:r>
            <a:r>
              <a:rPr lang="en-US" sz="1800" spc="-2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as</a:t>
            </a:r>
            <a:r>
              <a:rPr lang="en-US" sz="1800" spc="-2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such</a:t>
            </a:r>
            <a:r>
              <a:rPr lang="en-US" sz="1800" spc="-3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“@testclub.rotaryXXXX.org”.</a:t>
            </a:r>
            <a:r>
              <a:rPr lang="en-US" sz="1800" spc="-30" dirty="0">
                <a:effectLst/>
                <a:latin typeface="Calibri" panose="020F0502020204030204" pitchFamily="34" charset="0"/>
                <a:ea typeface="Calibri" panose="020F0502020204030204" pitchFamily="34" charset="0"/>
              </a:rPr>
              <a:t> </a:t>
            </a:r>
            <a:r>
              <a:rPr lang="en-US" sz="1800" spc="-25" dirty="0">
                <a:effectLst/>
                <a:latin typeface="Calibri" panose="020F0502020204030204" pitchFamily="34" charset="0"/>
                <a:ea typeface="Calibri" panose="020F0502020204030204" pitchFamily="34" charset="0"/>
              </a:rPr>
              <a:t>The</a:t>
            </a:r>
            <a:endParaRPr lang="en-GB" sz="1800" dirty="0">
              <a:effectLst/>
              <a:latin typeface="Calibri" panose="020F0502020204030204" pitchFamily="34" charset="0"/>
              <a:ea typeface="Calibri" panose="020F0502020204030204" pitchFamily="34" charset="0"/>
            </a:endParaRPr>
          </a:p>
          <a:p>
            <a:pPr marL="787400" marR="876935" algn="just">
              <a:lnSpc>
                <a:spcPct val="115000"/>
              </a:lnSpc>
              <a:spcBef>
                <a:spcPts val="205"/>
              </a:spcBef>
              <a:spcAft>
                <a:spcPts val="0"/>
              </a:spcAft>
            </a:pPr>
            <a:r>
              <a:rPr lang="en-US" sz="1800" dirty="0">
                <a:effectLst/>
                <a:latin typeface="Calibri" panose="020F0502020204030204" pitchFamily="34" charset="0"/>
                <a:ea typeface="Calibri" panose="020F0502020204030204" pitchFamily="34" charset="0"/>
              </a:rPr>
              <a:t>text to replace “</a:t>
            </a:r>
            <a:r>
              <a:rPr lang="en-US" sz="1800" dirty="0" err="1">
                <a:effectLst/>
                <a:latin typeface="Calibri" panose="020F0502020204030204" pitchFamily="34" charset="0"/>
                <a:ea typeface="Calibri" panose="020F0502020204030204" pitchFamily="34" charset="0"/>
              </a:rPr>
              <a:t>testclub</a:t>
            </a:r>
            <a:r>
              <a:rPr lang="en-US" sz="1800" dirty="0">
                <a:effectLst/>
                <a:latin typeface="Calibri" panose="020F0502020204030204" pitchFamily="34" charset="0"/>
                <a:ea typeface="Calibri" panose="020F0502020204030204" pitchFamily="34" charset="0"/>
              </a:rPr>
              <a:t>” is</a:t>
            </a:r>
            <a:r>
              <a:rPr lang="en-US" sz="1800" spc="-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generated on</a:t>
            </a:r>
            <a:r>
              <a:rPr lang="en-US" sz="1800" spc="-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the RIBI</a:t>
            </a:r>
            <a:r>
              <a:rPr lang="en-US" sz="1800" spc="-1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Template system, and you will need to </a:t>
            </a:r>
            <a:r>
              <a:rPr lang="en-US" sz="1800" u="sng" dirty="0">
                <a:solidFill>
                  <a:srgbClr val="0000FF"/>
                </a:solidFill>
                <a:effectLst/>
                <a:latin typeface="Calibri" panose="020F0502020204030204" pitchFamily="34" charset="0"/>
                <a:ea typeface="Calibri" panose="020F0502020204030204" pitchFamily="34" charset="0"/>
                <a:hlinkClick r:id="rId3"/>
              </a:rPr>
              <a:t>contact us</a:t>
            </a:r>
            <a:r>
              <a:rPr lang="en-US" sz="1800" dirty="0">
                <a:solidFill>
                  <a:srgbClr val="0000FF"/>
                </a:solidFill>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to find</a:t>
            </a:r>
            <a:r>
              <a:rPr lang="en-US" sz="1800" spc="-1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this</a:t>
            </a:r>
            <a:r>
              <a:rPr lang="en-US" sz="1800" spc="-2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out.</a:t>
            </a:r>
            <a:r>
              <a:rPr lang="en-US" sz="1800" spc="-2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Oftentimes</a:t>
            </a:r>
            <a:r>
              <a:rPr lang="en-US" sz="1800" spc="-1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this</a:t>
            </a:r>
            <a:r>
              <a:rPr lang="en-US" sz="1800" spc="-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is</a:t>
            </a:r>
            <a:r>
              <a:rPr lang="en-US" sz="1800" spc="-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the</a:t>
            </a:r>
            <a:r>
              <a:rPr lang="en-US" sz="1800" spc="-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same</a:t>
            </a:r>
            <a:r>
              <a:rPr lang="en-US" sz="1800" spc="-1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as</a:t>
            </a:r>
            <a:r>
              <a:rPr lang="en-US" sz="1800" spc="-1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your</a:t>
            </a:r>
            <a:r>
              <a:rPr lang="en-US" sz="1800" spc="-1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Club</a:t>
            </a:r>
            <a:r>
              <a:rPr lang="en-US" sz="1800" spc="-1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Website</a:t>
            </a:r>
            <a:r>
              <a:rPr lang="en-US" sz="1800" spc="-1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shortened</a:t>
            </a:r>
            <a:r>
              <a:rPr lang="en-US" sz="1800" spc="-2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URL. Also,</a:t>
            </a:r>
            <a:r>
              <a:rPr lang="en-US" sz="1800" spc="-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as</a:t>
            </a:r>
            <a:r>
              <a:rPr lang="en-US" sz="1800" spc="-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per</a:t>
            </a:r>
            <a:r>
              <a:rPr lang="en-US" sz="1800" spc="-1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above, the XXXX</a:t>
            </a:r>
            <a:r>
              <a:rPr lang="en-US" sz="1800" spc="-1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is replaced by your 4-digit district number –</a:t>
            </a:r>
            <a:r>
              <a:rPr lang="en-US" sz="1800" spc="-1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an</a:t>
            </a:r>
            <a:r>
              <a:rPr lang="en-US" sz="1800" spc="-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example</a:t>
            </a:r>
            <a:r>
              <a:rPr lang="en-US" sz="1800" spc="-1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email</a:t>
            </a:r>
            <a:r>
              <a:rPr lang="en-US" sz="1800" spc="-2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address following the</a:t>
            </a:r>
            <a:r>
              <a:rPr lang="en-US" sz="1800" spc="-1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above might be </a:t>
            </a:r>
            <a:r>
              <a:rPr lang="en-US" sz="1800" u="sng" dirty="0">
                <a:solidFill>
                  <a:srgbClr val="0000FF"/>
                </a:solidFill>
                <a:effectLst/>
                <a:latin typeface="Calibri" panose="020F0502020204030204" pitchFamily="34" charset="0"/>
                <a:ea typeface="Calibri" panose="020F0502020204030204" pitchFamily="34" charset="0"/>
                <a:hlinkClick r:id="rId4"/>
              </a:rPr>
              <a:t>president@testclub.rotary1060.org</a:t>
            </a:r>
            <a:r>
              <a:rPr lang="en-US" sz="1800" u="none" strike="noStrike" dirty="0">
                <a:solidFill>
                  <a:srgbClr val="0000FF"/>
                </a:solidFill>
                <a:effectLst/>
                <a:latin typeface="Calibri" panose="020F0502020204030204" pitchFamily="34" charset="0"/>
                <a:ea typeface="Calibri" panose="020F0502020204030204" pitchFamily="34" charset="0"/>
                <a:hlinkClick r:id="rId4"/>
              </a:rPr>
              <a:t>.</a:t>
            </a:r>
            <a:endParaRPr lang="en-GB" sz="1800" dirty="0">
              <a:effectLst/>
              <a:latin typeface="Calibri" panose="020F0502020204030204" pitchFamily="34" charset="0"/>
              <a:ea typeface="Calibri" panose="020F0502020204030204" pitchFamily="34" charset="0"/>
            </a:endParaRPr>
          </a:p>
          <a:p>
            <a:pPr marL="0" marR="0">
              <a:spcBef>
                <a:spcPts val="45"/>
              </a:spcBef>
              <a:spcAft>
                <a:spcPts val="0"/>
              </a:spcAft>
            </a:pPr>
            <a:r>
              <a:rPr lang="en-US" sz="1800" dirty="0">
                <a:effectLst/>
                <a:latin typeface="Calibri" panose="020F0502020204030204" pitchFamily="34" charset="0"/>
                <a:ea typeface="Calibri" panose="020F0502020204030204" pitchFamily="34" charset="0"/>
              </a:rPr>
              <a:t> </a:t>
            </a:r>
            <a:endParaRPr lang="en-GB" sz="1800" dirty="0">
              <a:effectLst/>
              <a:latin typeface="Calibri" panose="020F0502020204030204" pitchFamily="34" charset="0"/>
              <a:ea typeface="Calibri" panose="020F0502020204030204" pitchFamily="34" charset="0"/>
            </a:endParaRPr>
          </a:p>
          <a:p>
            <a:pPr marL="787400" marR="841375">
              <a:lnSpc>
                <a:spcPct val="115000"/>
              </a:lnSpc>
              <a:spcBef>
                <a:spcPts val="285"/>
              </a:spcBef>
              <a:spcAft>
                <a:spcPts val="0"/>
              </a:spcAft>
            </a:pPr>
            <a:r>
              <a:rPr lang="en-US" sz="1800" dirty="0">
                <a:effectLst/>
                <a:latin typeface="Calibri" panose="020F0502020204030204" pitchFamily="34" charset="0"/>
                <a:ea typeface="Calibri" panose="020F0502020204030204" pitchFamily="34" charset="0"/>
              </a:rPr>
              <a:t>In</a:t>
            </a:r>
            <a:r>
              <a:rPr lang="en-US" sz="1800" spc="-1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regard</a:t>
            </a:r>
            <a:r>
              <a:rPr lang="en-US" sz="1800" spc="-1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to</a:t>
            </a:r>
            <a:r>
              <a:rPr lang="en-US" sz="1800" spc="-1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Club</a:t>
            </a:r>
            <a:r>
              <a:rPr lang="en-US" sz="1800" spc="-1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Web</a:t>
            </a:r>
            <a:r>
              <a:rPr lang="en-US" sz="1800" spc="-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Domains,</a:t>
            </a:r>
            <a:r>
              <a:rPr lang="en-US" sz="1800" spc="-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they</a:t>
            </a:r>
            <a:r>
              <a:rPr lang="en-US" sz="1800" spc="-1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are</a:t>
            </a:r>
            <a:r>
              <a:rPr lang="en-US" sz="1800" spc="-1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retained</a:t>
            </a:r>
            <a:r>
              <a:rPr lang="en-US" sz="1800" spc="-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in</a:t>
            </a:r>
            <a:r>
              <a:rPr lang="en-US" sz="1800" spc="-1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our</a:t>
            </a:r>
            <a:r>
              <a:rPr lang="en-US" sz="1800" spc="-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records</a:t>
            </a:r>
            <a:r>
              <a:rPr lang="en-US" sz="1800" spc="-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and</a:t>
            </a:r>
            <a:r>
              <a:rPr lang="en-US" sz="1800" spc="-1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are</a:t>
            </a:r>
            <a:r>
              <a:rPr lang="en-US" sz="1800" spc="-1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available</a:t>
            </a:r>
            <a:r>
              <a:rPr lang="en-US" sz="1800" spc="-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on</a:t>
            </a:r>
            <a:r>
              <a:rPr lang="en-US" sz="1800" spc="-1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request.</a:t>
            </a:r>
            <a:r>
              <a:rPr lang="en-US" sz="1800" spc="-2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These are needed when emailing the generic club forwards and can be used as a shorted web address. As an example, the Rotary Club of Aberaeron </a:t>
            </a:r>
            <a:r>
              <a:rPr lang="en-US" sz="1800" dirty="0" err="1">
                <a:effectLst/>
                <a:latin typeface="Calibri" panose="020F0502020204030204" pitchFamily="34" charset="0"/>
                <a:ea typeface="Calibri" panose="020F0502020204030204" pitchFamily="34" charset="0"/>
              </a:rPr>
              <a:t>A'r</a:t>
            </a:r>
            <a:r>
              <a:rPr lang="en-US" sz="1800" dirty="0">
                <a:effectLst/>
                <a:latin typeface="Calibri" panose="020F0502020204030204" pitchFamily="34" charset="0"/>
                <a:ea typeface="Calibri" panose="020F0502020204030204" pitchFamily="34" charset="0"/>
              </a:rPr>
              <a:t> </a:t>
            </a:r>
            <a:r>
              <a:rPr lang="en-US" sz="1800" dirty="0" err="1">
                <a:effectLst/>
                <a:latin typeface="Calibri" panose="020F0502020204030204" pitchFamily="34" charset="0"/>
                <a:ea typeface="Calibri" panose="020F0502020204030204" pitchFamily="34" charset="0"/>
              </a:rPr>
              <a:t>Cylch’s</a:t>
            </a:r>
            <a:r>
              <a:rPr lang="en-US" sz="1800" dirty="0">
                <a:effectLst/>
                <a:latin typeface="Calibri" panose="020F0502020204030204" pitchFamily="34" charset="0"/>
                <a:ea typeface="Calibri" panose="020F0502020204030204" pitchFamily="34" charset="0"/>
              </a:rPr>
              <a:t> website can be reached by going to “</a:t>
            </a:r>
            <a:r>
              <a:rPr lang="en-US" sz="1800" u="sng" dirty="0">
                <a:solidFill>
                  <a:srgbClr val="0000FF"/>
                </a:solidFill>
                <a:effectLst/>
                <a:latin typeface="Calibri" panose="020F0502020204030204" pitchFamily="34" charset="0"/>
                <a:ea typeface="Calibri" panose="020F0502020204030204" pitchFamily="34" charset="0"/>
                <a:hlinkClick r:id="rId5"/>
              </a:rPr>
              <a:t>https://aberaeroncylch.rotary1150.org</a:t>
            </a:r>
            <a:r>
              <a:rPr lang="en-US" sz="1800" dirty="0">
                <a:effectLst/>
                <a:latin typeface="Calibri" panose="020F0502020204030204" pitchFamily="34" charset="0"/>
                <a:ea typeface="Calibri" panose="020F0502020204030204" pitchFamily="34" charset="0"/>
              </a:rPr>
              <a:t>”</a:t>
            </a:r>
            <a:r>
              <a:rPr lang="en-US" sz="1800" spc="-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as</a:t>
            </a:r>
            <a:r>
              <a:rPr lang="en-US" sz="1800" spc="-2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a:t>
            </a:r>
            <a:r>
              <a:rPr lang="en-US" sz="1800" dirty="0" err="1">
                <a:effectLst/>
                <a:latin typeface="Calibri" panose="020F0502020204030204" pitchFamily="34" charset="0"/>
                <a:ea typeface="Calibri" panose="020F0502020204030204" pitchFamily="34" charset="0"/>
              </a:rPr>
              <a:t>aberaeroncylch</a:t>
            </a:r>
            <a:r>
              <a:rPr lang="en-US" sz="1800" dirty="0">
                <a:effectLst/>
                <a:latin typeface="Calibri" panose="020F0502020204030204" pitchFamily="34" charset="0"/>
                <a:ea typeface="Calibri" panose="020F0502020204030204" pitchFamily="34" charset="0"/>
              </a:rPr>
              <a:t>”</a:t>
            </a:r>
            <a:r>
              <a:rPr lang="en-US" sz="1800" spc="-2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is</a:t>
            </a:r>
            <a:r>
              <a:rPr lang="en-US" sz="1800" spc="-1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their</a:t>
            </a:r>
            <a:r>
              <a:rPr lang="en-US" sz="1800" spc="-2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forwarding</a:t>
            </a:r>
            <a:r>
              <a:rPr lang="en-US" sz="1800" spc="-2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address.</a:t>
            </a:r>
            <a:r>
              <a:rPr lang="en-US" sz="1800" spc="-1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This</a:t>
            </a:r>
            <a:r>
              <a:rPr lang="en-US" sz="1800" spc="-1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is</a:t>
            </a:r>
            <a:r>
              <a:rPr lang="en-US" sz="1800" spc="-2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the same address that could then be used for generic forwarding.</a:t>
            </a:r>
            <a:endParaRPr lang="en-GB" sz="1800" dirty="0">
              <a:effectLst/>
              <a:latin typeface="Calibri" panose="020F0502020204030204" pitchFamily="34" charset="0"/>
              <a:ea typeface="Calibri" panose="020F0502020204030204" pitchFamily="34" charset="0"/>
            </a:endParaRPr>
          </a:p>
          <a:p>
            <a:pPr marL="787400" marR="841375">
              <a:lnSpc>
                <a:spcPct val="115000"/>
              </a:lnSpc>
              <a:spcBef>
                <a:spcPts val="1200"/>
              </a:spcBef>
              <a:spcAft>
                <a:spcPts val="0"/>
              </a:spcAft>
            </a:pPr>
            <a:endParaRPr lang="en-US" sz="1800" dirty="0">
              <a:effectLst/>
              <a:latin typeface="Calibri" panose="020F0502020204030204" pitchFamily="34" charset="0"/>
              <a:ea typeface="Calibri" panose="020F0502020204030204" pitchFamily="34" charset="0"/>
            </a:endParaRPr>
          </a:p>
          <a:p>
            <a:pPr marL="787400" marR="841375">
              <a:lnSpc>
                <a:spcPct val="115000"/>
              </a:lnSpc>
              <a:spcBef>
                <a:spcPts val="1200"/>
              </a:spcBef>
              <a:spcAft>
                <a:spcPts val="0"/>
              </a:spcAft>
            </a:pPr>
            <a:endParaRPr lang="en-US" sz="1800" dirty="0">
              <a:effectLst/>
              <a:latin typeface="Calibri" panose="020F0502020204030204" pitchFamily="34" charset="0"/>
              <a:ea typeface="Calibri" panose="020F0502020204030204" pitchFamily="34" charset="0"/>
            </a:endParaRPr>
          </a:p>
          <a:p>
            <a:pPr marL="787400" marR="841375">
              <a:lnSpc>
                <a:spcPct val="115000"/>
              </a:lnSpc>
              <a:spcBef>
                <a:spcPts val="1200"/>
              </a:spcBef>
              <a:spcAft>
                <a:spcPts val="0"/>
              </a:spcAft>
            </a:pPr>
            <a:endParaRPr lang="en-GB" sz="1800" dirty="0">
              <a:effectLst/>
              <a:latin typeface="Calibri" panose="020F0502020204030204" pitchFamily="34" charset="0"/>
              <a:ea typeface="Calibri" panose="020F0502020204030204" pitchFamily="34" charset="0"/>
            </a:endParaRPr>
          </a:p>
          <a:p>
            <a:endParaRPr lang="en-GB" dirty="0"/>
          </a:p>
        </p:txBody>
      </p:sp>
      <p:sp>
        <p:nvSpPr>
          <p:cNvPr id="4" name="Slide Number Placeholder 3"/>
          <p:cNvSpPr>
            <a:spLocks noGrp="1"/>
          </p:cNvSpPr>
          <p:nvPr>
            <p:ph type="sldNum" sz="quarter" idx="5"/>
          </p:nvPr>
        </p:nvSpPr>
        <p:spPr/>
        <p:txBody>
          <a:bodyPr/>
          <a:lstStyle/>
          <a:p>
            <a:fld id="{4548B3EF-905C-49A1-A7C2-4B3E75EF2FFE}" type="slidenum">
              <a:rPr lang="en-GB" smtClean="0"/>
              <a:t>5</a:t>
            </a:fld>
            <a:endParaRPr lang="en-GB"/>
          </a:p>
        </p:txBody>
      </p:sp>
    </p:spTree>
    <p:extLst>
      <p:ext uri="{BB962C8B-B14F-4D97-AF65-F5344CB8AC3E}">
        <p14:creationId xmlns:p14="http://schemas.microsoft.com/office/powerpoint/2010/main" val="2958449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CHECK your branding – as Public Image urged us to do at district Assembly</a:t>
            </a:r>
            <a:endParaRPr lang="en-GB" dirty="0"/>
          </a:p>
        </p:txBody>
      </p:sp>
      <p:sp>
        <p:nvSpPr>
          <p:cNvPr id="4" name="Slide Number Placeholder 3"/>
          <p:cNvSpPr>
            <a:spLocks noGrp="1"/>
          </p:cNvSpPr>
          <p:nvPr>
            <p:ph type="sldNum" sz="quarter" idx="5"/>
          </p:nvPr>
        </p:nvSpPr>
        <p:spPr/>
        <p:txBody>
          <a:bodyPr/>
          <a:lstStyle/>
          <a:p>
            <a:fld id="{4548B3EF-905C-49A1-A7C2-4B3E75EF2FFE}" type="slidenum">
              <a:rPr lang="en-GB" smtClean="0"/>
              <a:t>7</a:t>
            </a:fld>
            <a:endParaRPr lang="en-GB"/>
          </a:p>
        </p:txBody>
      </p:sp>
    </p:spTree>
    <p:extLst>
      <p:ext uri="{BB962C8B-B14F-4D97-AF65-F5344CB8AC3E}">
        <p14:creationId xmlns:p14="http://schemas.microsoft.com/office/powerpoint/2010/main" val="7038595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Club SGM 14 days notice to be given</a:t>
            </a:r>
          </a:p>
          <a:p>
            <a:r>
              <a:rPr lang="en-US" dirty="0"/>
              <a:t>ASAP now – to nominate the representatives to the District Council – then tell me who they are. –more about council later.</a:t>
            </a:r>
          </a:p>
          <a:p>
            <a:endParaRPr lang="en-US" dirty="0"/>
          </a:p>
          <a:p>
            <a:r>
              <a:rPr lang="en-US" dirty="0"/>
              <a:t>By the 1</a:t>
            </a:r>
            <a:r>
              <a:rPr lang="en-US" baseline="30000" dirty="0"/>
              <a:t>st</a:t>
            </a:r>
            <a:r>
              <a:rPr lang="en-US" dirty="0"/>
              <a:t> January to a receive and approve the examined accounts for the previous Rotary year, TO elect the President for the Next Year but 1, and the Vice president(s) secretary and Treasurer for the next Rotary year – Middleton does the lot at this point</a:t>
            </a:r>
          </a:p>
          <a:p>
            <a:endParaRPr lang="en-US" dirty="0"/>
          </a:p>
          <a:p>
            <a:r>
              <a:rPr lang="en-US" dirty="0"/>
              <a:t>Elect the voting delegates for the Rotary GB&amp;I Annual Business meeting and the RI convention.</a:t>
            </a:r>
          </a:p>
          <a:p>
            <a:endParaRPr lang="en-GB" dirty="0"/>
          </a:p>
          <a:p>
            <a:r>
              <a:rPr lang="en-GB" dirty="0"/>
              <a:t>AGM</a:t>
            </a:r>
          </a:p>
          <a:p>
            <a:r>
              <a:rPr lang="en-GB" dirty="0"/>
              <a:t>Receive annual reports from council and the </a:t>
            </a:r>
            <a:r>
              <a:rPr lang="en-GB" dirty="0" err="1"/>
              <a:t>committess</a:t>
            </a:r>
            <a:endParaRPr lang="en-GB" dirty="0"/>
          </a:p>
          <a:p>
            <a:r>
              <a:rPr lang="en-GB" dirty="0"/>
              <a:t>Receive the treasurers report and proposed budget and fees for the coming year</a:t>
            </a:r>
          </a:p>
          <a:p>
            <a:r>
              <a:rPr lang="en-GB" dirty="0"/>
              <a:t>Elect honorary members</a:t>
            </a:r>
          </a:p>
          <a:p>
            <a:r>
              <a:rPr lang="en-GB" dirty="0"/>
              <a:t>Elect ordinary members of council</a:t>
            </a:r>
          </a:p>
          <a:p>
            <a:r>
              <a:rPr lang="en-GB" dirty="0"/>
              <a:t>Confirm the appointment of committee chairs</a:t>
            </a:r>
          </a:p>
          <a:p>
            <a:r>
              <a:rPr lang="en-GB" dirty="0"/>
              <a:t>Appoint the auditors</a:t>
            </a:r>
          </a:p>
          <a:p>
            <a:r>
              <a:rPr lang="en-GB" dirty="0"/>
              <a:t>Elect the club reps to district council</a:t>
            </a:r>
          </a:p>
        </p:txBody>
      </p:sp>
      <p:sp>
        <p:nvSpPr>
          <p:cNvPr id="4" name="Slide Number Placeholder 3"/>
          <p:cNvSpPr>
            <a:spLocks noGrp="1"/>
          </p:cNvSpPr>
          <p:nvPr>
            <p:ph type="sldNum" sz="quarter" idx="5"/>
          </p:nvPr>
        </p:nvSpPr>
        <p:spPr/>
        <p:txBody>
          <a:bodyPr/>
          <a:lstStyle/>
          <a:p>
            <a:fld id="{4548B3EF-905C-49A1-A7C2-4B3E75EF2FFE}" type="slidenum">
              <a:rPr lang="en-GB" smtClean="0"/>
              <a:t>8</a:t>
            </a:fld>
            <a:endParaRPr lang="en-GB"/>
          </a:p>
        </p:txBody>
      </p:sp>
    </p:spTree>
    <p:extLst>
      <p:ext uri="{BB962C8B-B14F-4D97-AF65-F5344CB8AC3E}">
        <p14:creationId xmlns:p14="http://schemas.microsoft.com/office/powerpoint/2010/main" val="261312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D60230-6B36-342E-D84F-CA5D5218392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222D95F0-18CD-329E-5B73-A9009C11B32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E689C280-A7E4-589B-854D-F2DB887F1DE9}"/>
              </a:ext>
            </a:extLst>
          </p:cNvPr>
          <p:cNvSpPr>
            <a:spLocks noGrp="1"/>
          </p:cNvSpPr>
          <p:nvPr>
            <p:ph type="dt" sz="half" idx="10"/>
          </p:nvPr>
        </p:nvSpPr>
        <p:spPr/>
        <p:txBody>
          <a:bodyPr/>
          <a:lstStyle/>
          <a:p>
            <a:fld id="{985C2D72-C678-4B36-B53D-C8919C1B0622}" type="datetimeFigureOut">
              <a:rPr lang="en-GB" smtClean="0"/>
              <a:t>05/06/2024</a:t>
            </a:fld>
            <a:endParaRPr lang="en-GB"/>
          </a:p>
        </p:txBody>
      </p:sp>
      <p:sp>
        <p:nvSpPr>
          <p:cNvPr id="5" name="Footer Placeholder 4">
            <a:extLst>
              <a:ext uri="{FF2B5EF4-FFF2-40B4-BE49-F238E27FC236}">
                <a16:creationId xmlns:a16="http://schemas.microsoft.com/office/drawing/2014/main" id="{61F5C5C6-A70E-AC38-798F-293A39F7EC4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11573CC-D094-68C4-E44B-269F3F6B8619}"/>
              </a:ext>
            </a:extLst>
          </p:cNvPr>
          <p:cNvSpPr>
            <a:spLocks noGrp="1"/>
          </p:cNvSpPr>
          <p:nvPr>
            <p:ph type="sldNum" sz="quarter" idx="12"/>
          </p:nvPr>
        </p:nvSpPr>
        <p:spPr/>
        <p:txBody>
          <a:bodyPr/>
          <a:lstStyle/>
          <a:p>
            <a:fld id="{BF47E3B4-225A-4C98-ACD7-16AD46932AF5}" type="slidenum">
              <a:rPr lang="en-GB" smtClean="0"/>
              <a:t>‹#›</a:t>
            </a:fld>
            <a:endParaRPr lang="en-GB"/>
          </a:p>
        </p:txBody>
      </p:sp>
    </p:spTree>
    <p:extLst>
      <p:ext uri="{BB962C8B-B14F-4D97-AF65-F5344CB8AC3E}">
        <p14:creationId xmlns:p14="http://schemas.microsoft.com/office/powerpoint/2010/main" val="34511979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6C1464-8FEC-1725-8921-DEDB07A3FE1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D29CB9F-D281-41F1-E966-93F4B815F1E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479B0D0-48FB-F250-13BD-19BA63FDA5AF}"/>
              </a:ext>
            </a:extLst>
          </p:cNvPr>
          <p:cNvSpPr>
            <a:spLocks noGrp="1"/>
          </p:cNvSpPr>
          <p:nvPr>
            <p:ph type="dt" sz="half" idx="10"/>
          </p:nvPr>
        </p:nvSpPr>
        <p:spPr/>
        <p:txBody>
          <a:bodyPr/>
          <a:lstStyle/>
          <a:p>
            <a:fld id="{985C2D72-C678-4B36-B53D-C8919C1B0622}" type="datetimeFigureOut">
              <a:rPr lang="en-GB" smtClean="0"/>
              <a:t>05/06/2024</a:t>
            </a:fld>
            <a:endParaRPr lang="en-GB"/>
          </a:p>
        </p:txBody>
      </p:sp>
      <p:sp>
        <p:nvSpPr>
          <p:cNvPr id="5" name="Footer Placeholder 4">
            <a:extLst>
              <a:ext uri="{FF2B5EF4-FFF2-40B4-BE49-F238E27FC236}">
                <a16:creationId xmlns:a16="http://schemas.microsoft.com/office/drawing/2014/main" id="{E582FA13-8484-D8D9-A976-8EB7AA37DA2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870B238-1794-0B8E-C858-1DCBD30F16A2}"/>
              </a:ext>
            </a:extLst>
          </p:cNvPr>
          <p:cNvSpPr>
            <a:spLocks noGrp="1"/>
          </p:cNvSpPr>
          <p:nvPr>
            <p:ph type="sldNum" sz="quarter" idx="12"/>
          </p:nvPr>
        </p:nvSpPr>
        <p:spPr/>
        <p:txBody>
          <a:bodyPr/>
          <a:lstStyle/>
          <a:p>
            <a:fld id="{BF47E3B4-225A-4C98-ACD7-16AD46932AF5}" type="slidenum">
              <a:rPr lang="en-GB" smtClean="0"/>
              <a:t>‹#›</a:t>
            </a:fld>
            <a:endParaRPr lang="en-GB"/>
          </a:p>
        </p:txBody>
      </p:sp>
    </p:spTree>
    <p:extLst>
      <p:ext uri="{BB962C8B-B14F-4D97-AF65-F5344CB8AC3E}">
        <p14:creationId xmlns:p14="http://schemas.microsoft.com/office/powerpoint/2010/main" val="298249495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CAB1558-4B16-329C-01C7-BCCCE8CB1781}"/>
              </a:ext>
            </a:extLst>
          </p:cNvPr>
          <p:cNvSpPr>
            <a:spLocks noGrp="1"/>
          </p:cNvSpPr>
          <p:nvPr>
            <p:ph type="dt" sz="half" idx="10"/>
          </p:nvPr>
        </p:nvSpPr>
        <p:spPr/>
        <p:txBody>
          <a:bodyPr/>
          <a:lstStyle/>
          <a:p>
            <a:fld id="{985C2D72-C678-4B36-B53D-C8919C1B0622}" type="datetimeFigureOut">
              <a:rPr lang="en-GB" smtClean="0"/>
              <a:t>05/06/2024</a:t>
            </a:fld>
            <a:endParaRPr lang="en-GB"/>
          </a:p>
        </p:txBody>
      </p:sp>
      <p:sp>
        <p:nvSpPr>
          <p:cNvPr id="3" name="Footer Placeholder 2">
            <a:extLst>
              <a:ext uri="{FF2B5EF4-FFF2-40B4-BE49-F238E27FC236}">
                <a16:creationId xmlns:a16="http://schemas.microsoft.com/office/drawing/2014/main" id="{70336E54-D1E3-9C65-1FB0-47ECBAF7D58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A64898B-2DF8-6028-2371-2E987D37D64D}"/>
              </a:ext>
            </a:extLst>
          </p:cNvPr>
          <p:cNvSpPr>
            <a:spLocks noGrp="1"/>
          </p:cNvSpPr>
          <p:nvPr>
            <p:ph type="sldNum" sz="quarter" idx="12"/>
          </p:nvPr>
        </p:nvSpPr>
        <p:spPr/>
        <p:txBody>
          <a:bodyPr/>
          <a:lstStyle/>
          <a:p>
            <a:fld id="{BF47E3B4-225A-4C98-ACD7-16AD46932AF5}" type="slidenum">
              <a:rPr lang="en-GB" smtClean="0"/>
              <a:t>‹#›</a:t>
            </a:fld>
            <a:endParaRPr lang="en-GB"/>
          </a:p>
        </p:txBody>
      </p:sp>
    </p:spTree>
    <p:extLst>
      <p:ext uri="{BB962C8B-B14F-4D97-AF65-F5344CB8AC3E}">
        <p14:creationId xmlns:p14="http://schemas.microsoft.com/office/powerpoint/2010/main" val="41466398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userDrawn="1">
  <p:cSld name="1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1">
                <a:latin typeface="Arial Narrow" panose="020B0606020202030204" pitchFamily="34" charset="0"/>
              </a:defRPr>
            </a:lvl1pPr>
          </a:lstStyle>
          <a:p>
            <a:r>
              <a:rPr lang="en-US" dirty="0"/>
              <a:t>CLICK TO EDIT MASTER TITLE STYLE</a:t>
            </a:r>
            <a:endParaRPr lang="en-GB" dirty="0"/>
          </a:p>
        </p:txBody>
      </p:sp>
      <p:sp>
        <p:nvSpPr>
          <p:cNvPr id="3" name="Content Placeholder 2"/>
          <p:cNvSpPr>
            <a:spLocks noGrp="1"/>
          </p:cNvSpPr>
          <p:nvPr>
            <p:ph idx="1"/>
          </p:nvPr>
        </p:nvSpPr>
        <p:spPr>
          <a:xfrm>
            <a:off x="609600" y="1600201"/>
            <a:ext cx="10972800" cy="3340968"/>
          </a:xfrm>
        </p:spPr>
        <p:txBody>
          <a:bodyPr/>
          <a:lstStyle>
            <a:lvl1pPr>
              <a:defRPr>
                <a:latin typeface="Georgia" panose="02040502050405020303" pitchFamily="18" charset="0"/>
              </a:defRPr>
            </a:lvl1pPr>
            <a:lvl2pPr>
              <a:defRPr>
                <a:latin typeface="Georgia" panose="02040502050405020303" pitchFamily="18" charset="0"/>
              </a:defRPr>
            </a:lvl2pPr>
            <a:lvl3pPr>
              <a:defRPr>
                <a:latin typeface="Georgia" panose="02040502050405020303" pitchFamily="18" charset="0"/>
              </a:defRPr>
            </a:lvl3pPr>
            <a:lvl4pPr>
              <a:defRPr>
                <a:latin typeface="Georgia" panose="02040502050405020303" pitchFamily="18" charset="0"/>
              </a:defRPr>
            </a:lvl4pPr>
            <a:lvl5pPr>
              <a:defRPr>
                <a:latin typeface="Georgia" panose="02040502050405020303"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pic>
        <p:nvPicPr>
          <p:cNvPr id="5" name="Picture 4" descr="A black background with blue text&#10;&#10;Description automatically generated">
            <a:extLst>
              <a:ext uri="{FF2B5EF4-FFF2-40B4-BE49-F238E27FC236}">
                <a16:creationId xmlns:a16="http://schemas.microsoft.com/office/drawing/2014/main" id="{0FEA1C18-13B0-B77F-2A6A-D24843C842B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362694" y="4474842"/>
            <a:ext cx="5715012" cy="3108966"/>
          </a:xfrm>
          <a:prstGeom prst="rect">
            <a:avLst/>
          </a:prstGeom>
        </p:spPr>
      </p:pic>
    </p:spTree>
    <p:extLst>
      <p:ext uri="{BB962C8B-B14F-4D97-AF65-F5344CB8AC3E}">
        <p14:creationId xmlns:p14="http://schemas.microsoft.com/office/powerpoint/2010/main" val="36514076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A7EBC77-E10F-9C3A-E195-4708D8C9159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E7A166D-4297-19DA-FE06-612980D183B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F75DD33-F4E3-11F2-A723-D0225989CB4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5C2D72-C678-4B36-B53D-C8919C1B0622}" type="datetimeFigureOut">
              <a:rPr lang="en-GB" smtClean="0"/>
              <a:t>05/06/2024</a:t>
            </a:fld>
            <a:endParaRPr lang="en-GB"/>
          </a:p>
        </p:txBody>
      </p:sp>
      <p:sp>
        <p:nvSpPr>
          <p:cNvPr id="5" name="Footer Placeholder 4">
            <a:extLst>
              <a:ext uri="{FF2B5EF4-FFF2-40B4-BE49-F238E27FC236}">
                <a16:creationId xmlns:a16="http://schemas.microsoft.com/office/drawing/2014/main" id="{97339BFB-3A15-6047-A0CC-85858CEF349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B5BC1AF-82A8-47FC-6BF7-B8C96F7EA7F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47E3B4-225A-4C98-ACD7-16AD46932AF5}" type="slidenum">
              <a:rPr lang="en-GB" smtClean="0"/>
              <a:t>‹#›</a:t>
            </a:fld>
            <a:endParaRPr lang="en-GB"/>
          </a:p>
        </p:txBody>
      </p:sp>
      <p:pic>
        <p:nvPicPr>
          <p:cNvPr id="7" name="Picture 6" descr="A black background with blue text&#10;&#10;Description automatically generated">
            <a:extLst>
              <a:ext uri="{FF2B5EF4-FFF2-40B4-BE49-F238E27FC236}">
                <a16:creationId xmlns:a16="http://schemas.microsoft.com/office/drawing/2014/main" id="{9EDE5592-EB7E-F7E9-9A21-FE9E4C62304F}"/>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6276969" y="4427217"/>
            <a:ext cx="5715012" cy="3108966"/>
          </a:xfrm>
          <a:prstGeom prst="rect">
            <a:avLst/>
          </a:prstGeom>
        </p:spPr>
      </p:pic>
    </p:spTree>
    <p:extLst>
      <p:ext uri="{BB962C8B-B14F-4D97-AF65-F5344CB8AC3E}">
        <p14:creationId xmlns:p14="http://schemas.microsoft.com/office/powerpoint/2010/main" val="3003938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5" r:id="rId3"/>
    <p:sldLayoutId id="2147483660"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hyperlink" Target="Duties%20of%20a%20Club%20Treasurer.pptx" TargetMode="External"/><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3"/>
          <p:cNvSpPr>
            <a:spLocks noGrp="1"/>
          </p:cNvSpPr>
          <p:nvPr>
            <p:ph type="title"/>
          </p:nvPr>
        </p:nvSpPr>
        <p:spPr bwMode="auto">
          <a:xfrm>
            <a:off x="2053208" y="2348880"/>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noAutofit/>
          </a:bodyPr>
          <a:lstStyle/>
          <a:p>
            <a:pPr eaLnBrk="1" hangingPunct="1"/>
            <a:r>
              <a:rPr lang="en-GB" sz="5400" b="0" dirty="0">
                <a:latin typeface="Arial" panose="020B0604020202020204" pitchFamily="34" charset="0"/>
                <a:cs typeface="Arial" panose="020B0604020202020204" pitchFamily="34" charset="0"/>
              </a:rPr>
              <a:t>Duties of a Club Secretary</a:t>
            </a:r>
            <a:endParaRPr lang="en-US" altLang="en-US" sz="5400" b="0" dirty="0">
              <a:latin typeface="Arial" panose="020B0604020202020204" pitchFamily="34" charset="0"/>
              <a:cs typeface="Arial" panose="020B0604020202020204" pitchFamily="34" charset="0"/>
            </a:endParaRPr>
          </a:p>
        </p:txBody>
      </p:sp>
      <p:sp>
        <p:nvSpPr>
          <p:cNvPr id="3" name="5-Point Star 2">
            <a:hlinkClick r:id="rId3" action="ppaction://hlinkpres?slideindex=1&amp;slidetitle="/>
          </p:cNvPr>
          <p:cNvSpPr/>
          <p:nvPr/>
        </p:nvSpPr>
        <p:spPr>
          <a:xfrm>
            <a:off x="5797627" y="4254418"/>
            <a:ext cx="596746" cy="504056"/>
          </a:xfrm>
          <a:prstGeom prst="star5">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A20BD-0514-4444-C2B0-69DCAC636857}"/>
              </a:ext>
            </a:extLst>
          </p:cNvPr>
          <p:cNvSpPr>
            <a:spLocks noGrp="1"/>
          </p:cNvSpPr>
          <p:nvPr>
            <p:ph type="title"/>
          </p:nvPr>
        </p:nvSpPr>
        <p:spPr>
          <a:xfrm>
            <a:off x="838200" y="174625"/>
            <a:ext cx="10515600" cy="1325563"/>
          </a:xfrm>
        </p:spPr>
        <p:txBody>
          <a:bodyPr/>
          <a:lstStyle/>
          <a:p>
            <a:r>
              <a:rPr lang="en-US" dirty="0">
                <a:latin typeface="Arial" panose="020B0604020202020204" pitchFamily="34" charset="0"/>
                <a:cs typeface="Arial" panose="020B0604020202020204" pitchFamily="34" charset="0"/>
              </a:rPr>
              <a:t>Composition of District Council (cont.)</a:t>
            </a:r>
            <a:endParaRPr lang="en-GB"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2FB67E82-24CF-DF95-2F8A-D508BD035624}"/>
              </a:ext>
            </a:extLst>
          </p:cNvPr>
          <p:cNvSpPr>
            <a:spLocks noGrp="1"/>
          </p:cNvSpPr>
          <p:nvPr>
            <p:ph idx="1"/>
          </p:nvPr>
        </p:nvSpPr>
        <p:spPr>
          <a:xfrm>
            <a:off x="838200" y="1368424"/>
            <a:ext cx="10515600" cy="5006975"/>
          </a:xfrm>
        </p:spPr>
        <p:txBody>
          <a:bodyPr>
            <a:normAutofit lnSpcReduction="10000"/>
          </a:bodyPr>
          <a:lstStyle/>
          <a:p>
            <a:r>
              <a:rPr lang="en-US" dirty="0">
                <a:latin typeface="Arial" panose="020B0604020202020204" pitchFamily="34" charset="0"/>
                <a:cs typeface="Arial" panose="020B0604020202020204" pitchFamily="34" charset="0"/>
              </a:rPr>
              <a:t>Club Representatives</a:t>
            </a:r>
          </a:p>
          <a:p>
            <a:r>
              <a:rPr lang="en-US" sz="2400" dirty="0">
                <a:latin typeface="Arial" panose="020B0604020202020204" pitchFamily="34" charset="0"/>
                <a:cs typeface="Arial" panose="020B0604020202020204" pitchFamily="34" charset="0"/>
              </a:rPr>
              <a:t>One per club plus 1 for every 25 or major fraction thereof of active members as at 1/7/2023</a:t>
            </a:r>
          </a:p>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1 vote – Club with &lt;13 members			</a:t>
            </a:r>
          </a:p>
          <a:p>
            <a:r>
              <a:rPr lang="en-US" sz="2400" dirty="0">
                <a:latin typeface="Arial" panose="020B0604020202020204" pitchFamily="34" charset="0"/>
                <a:cs typeface="Arial" panose="020B0604020202020204" pitchFamily="34" charset="0"/>
              </a:rPr>
              <a:t>2 votes – Club with 13-37 members</a:t>
            </a:r>
          </a:p>
          <a:p>
            <a:r>
              <a:rPr lang="en-US" sz="2400" dirty="0">
                <a:latin typeface="Arial" panose="020B0604020202020204" pitchFamily="34" charset="0"/>
                <a:cs typeface="Arial" panose="020B0604020202020204" pitchFamily="34" charset="0"/>
              </a:rPr>
              <a:t>3 votes – Club with 38 – 62 members		</a:t>
            </a:r>
            <a:r>
              <a:rPr lang="en-US" sz="2400" dirty="0">
                <a:highlight>
                  <a:srgbClr val="FFFF00"/>
                </a:highlight>
                <a:latin typeface="Arial" panose="020B0604020202020204" pitchFamily="34" charset="0"/>
                <a:cs typeface="Arial" panose="020B0604020202020204" pitchFamily="34" charset="0"/>
              </a:rPr>
              <a:t>Total of 114 votes</a:t>
            </a:r>
          </a:p>
          <a:p>
            <a:pPr marL="0" indent="0">
              <a:buNone/>
            </a:pPr>
            <a:endParaRPr lang="en-GB" sz="2400" dirty="0">
              <a:latin typeface="Arial" panose="020B0604020202020204" pitchFamily="34" charset="0"/>
              <a:cs typeface="Arial" panose="020B0604020202020204" pitchFamily="34" charset="0"/>
            </a:endParaRPr>
          </a:p>
          <a:p>
            <a:pPr marL="0" indent="0">
              <a:buNone/>
            </a:pPr>
            <a:r>
              <a:rPr lang="en-GB" sz="2000" dirty="0">
                <a:latin typeface="Arial" panose="020B0604020202020204" pitchFamily="34" charset="0"/>
                <a:cs typeface="Arial" panose="020B0604020202020204" pitchFamily="34" charset="0"/>
              </a:rPr>
              <a:t>Names of representatives (&amp; substitutes)to be submitted to District Secretary ASAP after 1/7/2023</a:t>
            </a:r>
          </a:p>
          <a:p>
            <a:pPr marL="0" indent="0">
              <a:buNone/>
            </a:pPr>
            <a:r>
              <a:rPr lang="en-GB" sz="2000" dirty="0">
                <a:latin typeface="Arial" panose="020B0604020202020204" pitchFamily="34" charset="0"/>
                <a:cs typeface="Arial" panose="020B0604020202020204" pitchFamily="34" charset="0"/>
              </a:rPr>
              <a:t>Unless ballot by email the representative must be present to vote</a:t>
            </a:r>
          </a:p>
          <a:p>
            <a:pPr marL="0" indent="0">
              <a:buNone/>
            </a:pPr>
            <a:r>
              <a:rPr lang="en-GB" sz="2000" dirty="0">
                <a:latin typeface="Arial" panose="020B0604020202020204" pitchFamily="34" charset="0"/>
                <a:cs typeface="Arial" panose="020B0604020202020204" pitchFamily="34" charset="0"/>
              </a:rPr>
              <a:t>IoM clubs have a proxy vote when meeting face to face </a:t>
            </a:r>
          </a:p>
          <a:p>
            <a:pPr marL="0" indent="0">
              <a:buNone/>
            </a:pPr>
            <a:r>
              <a:rPr lang="en-GB" sz="2000" dirty="0">
                <a:latin typeface="Arial" panose="020B0604020202020204" pitchFamily="34" charset="0"/>
                <a:cs typeface="Arial" panose="020B0604020202020204" pitchFamily="34" charset="0"/>
              </a:rPr>
              <a:t>Quoracy is representatives of </a:t>
            </a:r>
            <a:r>
              <a:rPr lang="en-GB" sz="2000" b="1" dirty="0">
                <a:latin typeface="Arial" panose="020B0604020202020204" pitchFamily="34" charset="0"/>
                <a:cs typeface="Arial" panose="020B0604020202020204" pitchFamily="34" charset="0"/>
              </a:rPr>
              <a:t>25% </a:t>
            </a:r>
            <a:r>
              <a:rPr lang="en-GB" sz="2000" dirty="0">
                <a:latin typeface="Arial" panose="020B0604020202020204" pitchFamily="34" charset="0"/>
                <a:cs typeface="Arial" panose="020B0604020202020204" pitchFamily="34" charset="0"/>
              </a:rPr>
              <a:t>of the clubs in the </a:t>
            </a:r>
            <a:r>
              <a:rPr lang="en-GB" sz="2000">
                <a:latin typeface="Arial" panose="020B0604020202020204" pitchFamily="34" charset="0"/>
                <a:cs typeface="Arial" panose="020B0604020202020204" pitchFamily="34" charset="0"/>
              </a:rPr>
              <a:t>district – from 1/7/2024</a:t>
            </a:r>
            <a:endParaRPr lang="en-GB"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678161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75209" y="1339970"/>
            <a:ext cx="8229600" cy="4752528"/>
          </a:xfrm>
        </p:spPr>
        <p:txBody>
          <a:bodyPr>
            <a:normAutofit/>
          </a:bodyPr>
          <a:lstStyle/>
          <a:p>
            <a:r>
              <a:rPr lang="en-US" dirty="0">
                <a:solidFill>
                  <a:schemeClr val="bg2">
                    <a:lumMod val="10000"/>
                  </a:schemeClr>
                </a:solidFill>
                <a:latin typeface="Arial" panose="020B0604020202020204" pitchFamily="34" charset="0"/>
                <a:cs typeface="Arial" panose="020B0604020202020204" pitchFamily="34" charset="0"/>
              </a:rPr>
              <a:t>M</a:t>
            </a:r>
            <a:r>
              <a:rPr lang="en-GB" dirty="0" err="1">
                <a:solidFill>
                  <a:schemeClr val="bg2">
                    <a:lumMod val="10000"/>
                  </a:schemeClr>
                </a:solidFill>
                <a:latin typeface="Arial" panose="020B0604020202020204" pitchFamily="34" charset="0"/>
                <a:cs typeface="Arial" panose="020B0604020202020204" pitchFamily="34" charset="0"/>
              </a:rPr>
              <a:t>aintain</a:t>
            </a:r>
            <a:r>
              <a:rPr lang="en-GB" dirty="0">
                <a:solidFill>
                  <a:schemeClr val="bg2">
                    <a:lumMod val="10000"/>
                  </a:schemeClr>
                </a:solidFill>
                <a:latin typeface="Arial" panose="020B0604020202020204" pitchFamily="34" charset="0"/>
                <a:cs typeface="Arial" panose="020B0604020202020204" pitchFamily="34" charset="0"/>
              </a:rPr>
              <a:t> Membership Records</a:t>
            </a:r>
          </a:p>
          <a:p>
            <a:r>
              <a:rPr lang="en-GB" dirty="0">
                <a:solidFill>
                  <a:schemeClr val="bg2">
                    <a:lumMod val="10000"/>
                  </a:schemeClr>
                </a:solidFill>
                <a:latin typeface="Arial" panose="020B0604020202020204" pitchFamily="34" charset="0"/>
                <a:cs typeface="Arial" panose="020B0604020202020204" pitchFamily="34" charset="0"/>
              </a:rPr>
              <a:t>Maintain Minutes of club, council and committee meetings</a:t>
            </a:r>
          </a:p>
          <a:p>
            <a:r>
              <a:rPr lang="en-GB" dirty="0">
                <a:solidFill>
                  <a:schemeClr val="bg2">
                    <a:lumMod val="10000"/>
                  </a:schemeClr>
                </a:solidFill>
                <a:latin typeface="Arial" panose="020B0604020202020204" pitchFamily="34" charset="0"/>
                <a:cs typeface="Arial" panose="020B0604020202020204" pitchFamily="34" charset="0"/>
              </a:rPr>
              <a:t>Maintain records of compliance matters</a:t>
            </a:r>
          </a:p>
          <a:p>
            <a:r>
              <a:rPr lang="en-GB" dirty="0">
                <a:solidFill>
                  <a:schemeClr val="bg2">
                    <a:lumMod val="10000"/>
                  </a:schemeClr>
                </a:solidFill>
                <a:latin typeface="Arial" panose="020B0604020202020204" pitchFamily="34" charset="0"/>
                <a:cs typeface="Arial" panose="020B0604020202020204" pitchFamily="34" charset="0"/>
              </a:rPr>
              <a:t>Act as the main contact between members and  District </a:t>
            </a:r>
          </a:p>
          <a:p>
            <a:r>
              <a:rPr lang="en-GB" dirty="0">
                <a:solidFill>
                  <a:schemeClr val="bg2">
                    <a:lumMod val="10000"/>
                  </a:schemeClr>
                </a:solidFill>
                <a:latin typeface="Arial" panose="020B0604020202020204" pitchFamily="34" charset="0"/>
                <a:cs typeface="Arial" panose="020B0604020202020204" pitchFamily="34" charset="0"/>
              </a:rPr>
              <a:t>Ensure the club operates according to the club constitution</a:t>
            </a:r>
          </a:p>
          <a:p>
            <a:r>
              <a:rPr lang="en-GB" dirty="0">
                <a:solidFill>
                  <a:schemeClr val="bg2">
                    <a:lumMod val="10000"/>
                  </a:schemeClr>
                </a:solidFill>
                <a:latin typeface="Arial" panose="020B0604020202020204" pitchFamily="34" charset="0"/>
                <a:cs typeface="Arial" panose="020B0604020202020204" pitchFamily="34" charset="0"/>
              </a:rPr>
              <a:t>A year in the Life of a Club Secretary 2024 - 2025</a:t>
            </a:r>
          </a:p>
          <a:p>
            <a:endParaRPr lang="en-GB" dirty="0">
              <a:solidFill>
                <a:schemeClr val="bg2">
                  <a:lumMod val="10000"/>
                </a:schemeClr>
              </a:solidFill>
              <a:latin typeface="Arial" panose="020B0604020202020204" pitchFamily="34" charset="0"/>
              <a:cs typeface="Arial" panose="020B0604020202020204" pitchFamily="34" charset="0"/>
            </a:endParaRPr>
          </a:p>
          <a:p>
            <a:endParaRPr lang="en-GB" dirty="0">
              <a:solidFill>
                <a:schemeClr val="bg2">
                  <a:lumMod val="10000"/>
                </a:schemeClr>
              </a:solidFill>
              <a:cs typeface="Arial" pitchFamily="34" charset="0"/>
            </a:endParaRPr>
          </a:p>
          <a:p>
            <a:endParaRPr lang="en-GB" dirty="0">
              <a:solidFill>
                <a:schemeClr val="bg2">
                  <a:lumMod val="10000"/>
                </a:schemeClr>
              </a:solidFill>
              <a:cs typeface="Arial" pitchFamily="34" charset="0"/>
            </a:endParaRPr>
          </a:p>
        </p:txBody>
      </p:sp>
      <p:sp>
        <p:nvSpPr>
          <p:cNvPr id="6" name="TextBox 5">
            <a:extLst>
              <a:ext uri="{FF2B5EF4-FFF2-40B4-BE49-F238E27FC236}">
                <a16:creationId xmlns:a16="http://schemas.microsoft.com/office/drawing/2014/main" id="{A3F78D78-1B18-D869-1BC1-663C7E1324F3}"/>
              </a:ext>
            </a:extLst>
          </p:cNvPr>
          <p:cNvSpPr txBox="1"/>
          <p:nvPr/>
        </p:nvSpPr>
        <p:spPr>
          <a:xfrm>
            <a:off x="918313" y="416640"/>
            <a:ext cx="6122276" cy="923330"/>
          </a:xfrm>
          <a:prstGeom prst="rect">
            <a:avLst/>
          </a:prstGeom>
          <a:noFill/>
        </p:spPr>
        <p:txBody>
          <a:bodyPr wrap="square" rtlCol="0">
            <a:spAutoFit/>
          </a:bodyPr>
          <a:lstStyle/>
          <a:p>
            <a:r>
              <a:rPr lang="en-GB" sz="5400" dirty="0">
                <a:latin typeface="Arial" panose="020B0604020202020204" pitchFamily="34" charset="0"/>
                <a:cs typeface="Arial" panose="020B0604020202020204" pitchFamily="34" charset="0"/>
              </a:rPr>
              <a:t>Main Duties</a:t>
            </a:r>
          </a:p>
        </p:txBody>
      </p:sp>
    </p:spTree>
    <p:extLst>
      <p:ext uri="{BB962C8B-B14F-4D97-AF65-F5344CB8AC3E}">
        <p14:creationId xmlns:p14="http://schemas.microsoft.com/office/powerpoint/2010/main" val="4852829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956003B-00FA-71B0-5009-6226EC9200A6}"/>
              </a:ext>
            </a:extLst>
          </p:cNvPr>
          <p:cNvSpPr txBox="1"/>
          <p:nvPr/>
        </p:nvSpPr>
        <p:spPr>
          <a:xfrm>
            <a:off x="2067072" y="522833"/>
            <a:ext cx="7094482" cy="1200329"/>
          </a:xfrm>
          <a:prstGeom prst="rect">
            <a:avLst/>
          </a:prstGeom>
          <a:noFill/>
        </p:spPr>
        <p:txBody>
          <a:bodyPr wrap="square" rtlCol="0">
            <a:spAutoFit/>
          </a:bodyPr>
          <a:lstStyle/>
          <a:p>
            <a:r>
              <a:rPr lang="en-GB" sz="5400" dirty="0">
                <a:latin typeface="Arial" panose="020B0604020202020204" pitchFamily="34" charset="0"/>
                <a:cs typeface="Arial" panose="020B0604020202020204" pitchFamily="34" charset="0"/>
              </a:rPr>
              <a:t>How Can I help</a:t>
            </a:r>
          </a:p>
          <a:p>
            <a:r>
              <a:rPr lang="en-GB" dirty="0"/>
              <a:t>	</a:t>
            </a:r>
          </a:p>
        </p:txBody>
      </p:sp>
      <p:sp>
        <p:nvSpPr>
          <p:cNvPr id="3" name="TextBox 2">
            <a:extLst>
              <a:ext uri="{FF2B5EF4-FFF2-40B4-BE49-F238E27FC236}">
                <a16:creationId xmlns:a16="http://schemas.microsoft.com/office/drawing/2014/main" id="{7F74B670-EF42-260B-FCF7-A9CF19CDB6F1}"/>
              </a:ext>
            </a:extLst>
          </p:cNvPr>
          <p:cNvSpPr txBox="1"/>
          <p:nvPr/>
        </p:nvSpPr>
        <p:spPr>
          <a:xfrm>
            <a:off x="1032026" y="1874728"/>
            <a:ext cx="8686800" cy="6555641"/>
          </a:xfrm>
          <a:prstGeom prst="rect">
            <a:avLst/>
          </a:prstGeom>
          <a:noFill/>
        </p:spPr>
        <p:txBody>
          <a:bodyPr wrap="square" rtlCol="0">
            <a:spAutoFit/>
          </a:bodyPr>
          <a:lstStyle/>
          <a:p>
            <a:r>
              <a:rPr lang="en-GB" sz="2800" dirty="0">
                <a:latin typeface="Arial" panose="020B0604020202020204" pitchFamily="34" charset="0"/>
                <a:cs typeface="Arial" panose="020B0604020202020204" pitchFamily="34" charset="0"/>
              </a:rPr>
              <a:t>Communication</a:t>
            </a:r>
          </a:p>
          <a:p>
            <a:endParaRPr lang="en-GB" sz="2800"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sz="2800" dirty="0">
                <a:latin typeface="Arial" panose="020B0604020202020204" pitchFamily="34" charset="0"/>
                <a:cs typeface="Arial" panose="020B0604020202020204" pitchFamily="34" charset="0"/>
              </a:rPr>
              <a:t>Friday News – Once a week summary of news from around the district.</a:t>
            </a:r>
          </a:p>
          <a:p>
            <a:pPr marL="457200" indent="-457200">
              <a:buFont typeface="Arial" panose="020B0604020202020204" pitchFamily="34" charset="0"/>
              <a:buChar char="•"/>
            </a:pPr>
            <a:endParaRPr lang="en-GB" sz="2800"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sz="2800" dirty="0">
                <a:latin typeface="Arial" panose="020B0604020202020204" pitchFamily="34" charset="0"/>
                <a:cs typeface="Arial" panose="020B0604020202020204" pitchFamily="34" charset="0"/>
              </a:rPr>
              <a:t>District Website – Add your events to the calendar for all to see, ask for help if you need it</a:t>
            </a:r>
          </a:p>
          <a:p>
            <a:pPr marL="457200" indent="-457200">
              <a:buFont typeface="Arial" panose="020B0604020202020204" pitchFamily="34" charset="0"/>
              <a:buChar char="•"/>
            </a:pPr>
            <a:endParaRPr lang="en-GB" sz="2800"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sz="2800" dirty="0">
                <a:latin typeface="Arial" panose="020B0604020202020204" pitchFamily="34" charset="0"/>
                <a:cs typeface="Arial" panose="020B0604020202020204" pitchFamily="34" charset="0"/>
              </a:rPr>
              <a:t>Let me know any new starters or leavers </a:t>
            </a:r>
          </a:p>
          <a:p>
            <a:pPr marL="457200" indent="-457200">
              <a:buFont typeface="Arial" panose="020B0604020202020204" pitchFamily="34" charset="0"/>
              <a:buChar char="•"/>
            </a:pPr>
            <a:endParaRPr lang="en-GB" sz="2800"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endParaRPr lang="en-GB" sz="2800"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endParaRPr lang="en-GB" sz="2800"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endParaRPr lang="en-GB" sz="2800" dirty="0">
              <a:latin typeface="Arial" panose="020B0604020202020204" pitchFamily="34" charset="0"/>
              <a:cs typeface="Arial" panose="020B0604020202020204" pitchFamily="34" charset="0"/>
            </a:endParaRPr>
          </a:p>
          <a:p>
            <a:endParaRPr lang="en-GB" sz="2800" dirty="0">
              <a:latin typeface="Arial" panose="020B0604020202020204" pitchFamily="34" charset="0"/>
              <a:cs typeface="Arial" panose="020B0604020202020204" pitchFamily="34" charset="0"/>
            </a:endParaRPr>
          </a:p>
          <a:p>
            <a:endParaRPr lang="en-GB"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304624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D6BB88F-D712-8A3F-6973-29C41E4C1C4E}"/>
              </a:ext>
            </a:extLst>
          </p:cNvPr>
          <p:cNvSpPr txBox="1"/>
          <p:nvPr/>
        </p:nvSpPr>
        <p:spPr>
          <a:xfrm>
            <a:off x="996510" y="410757"/>
            <a:ext cx="4412068" cy="923330"/>
          </a:xfrm>
          <a:prstGeom prst="rect">
            <a:avLst/>
          </a:prstGeom>
          <a:noFill/>
        </p:spPr>
        <p:txBody>
          <a:bodyPr wrap="square" rtlCol="0">
            <a:spAutoFit/>
          </a:bodyPr>
          <a:lstStyle/>
          <a:p>
            <a:r>
              <a:rPr lang="en-GB" sz="5400" dirty="0">
                <a:latin typeface="Arial" panose="020B0604020202020204" pitchFamily="34" charset="0"/>
                <a:cs typeface="Arial" panose="020B0604020202020204" pitchFamily="34" charset="0"/>
              </a:rPr>
              <a:t>Compliance</a:t>
            </a:r>
          </a:p>
        </p:txBody>
      </p:sp>
      <p:sp>
        <p:nvSpPr>
          <p:cNvPr id="10" name="TextBox 9">
            <a:extLst>
              <a:ext uri="{FF2B5EF4-FFF2-40B4-BE49-F238E27FC236}">
                <a16:creationId xmlns:a16="http://schemas.microsoft.com/office/drawing/2014/main" id="{A8DAEBF2-A329-19D3-7C1B-07D28B50C519}"/>
              </a:ext>
            </a:extLst>
          </p:cNvPr>
          <p:cNvSpPr txBox="1"/>
          <p:nvPr/>
        </p:nvSpPr>
        <p:spPr>
          <a:xfrm>
            <a:off x="1228717" y="1491052"/>
            <a:ext cx="9413342" cy="4524315"/>
          </a:xfrm>
          <a:prstGeom prst="rect">
            <a:avLst/>
          </a:prstGeom>
          <a:noFill/>
        </p:spPr>
        <p:txBody>
          <a:bodyPr wrap="square" rtlCol="0">
            <a:spAutoFit/>
          </a:bodyPr>
          <a:lstStyle/>
          <a:p>
            <a:pPr marL="285750" indent="-285750">
              <a:buFont typeface="Arial" panose="020B0604020202020204" pitchFamily="34" charset="0"/>
              <a:buChar char="•"/>
            </a:pPr>
            <a:r>
              <a:rPr lang="en-GB" sz="2400" dirty="0">
                <a:latin typeface="Arial" panose="020B0604020202020204" pitchFamily="34" charset="0"/>
                <a:cs typeface="Arial" panose="020B0604020202020204" pitchFamily="34" charset="0"/>
              </a:rPr>
              <a:t>To be covered by Rotary Insurance you need to have accepted the Rotary GB&amp;I policies on </a:t>
            </a:r>
            <a:r>
              <a:rPr lang="en-GB" sz="2400" dirty="0" err="1">
                <a:latin typeface="Arial" panose="020B0604020202020204" pitchFamily="34" charset="0"/>
                <a:cs typeface="Arial" panose="020B0604020202020204" pitchFamily="34" charset="0"/>
              </a:rPr>
              <a:t>Equality&amp;Diversity</a:t>
            </a:r>
            <a:r>
              <a:rPr lang="en-GB" sz="2400" dirty="0">
                <a:latin typeface="Arial" panose="020B0604020202020204" pitchFamily="34" charset="0"/>
                <a:cs typeface="Arial" panose="020B0604020202020204" pitchFamily="34" charset="0"/>
              </a:rPr>
              <a:t>, Health &amp; safety and Safeguarding  and forwarded a copy of the signed compliance form to me.</a:t>
            </a:r>
          </a:p>
          <a:p>
            <a:pPr marL="285750" indent="-285750">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400" dirty="0">
                <a:latin typeface="Arial" panose="020B0604020202020204" pitchFamily="34" charset="0"/>
                <a:cs typeface="Arial" panose="020B0604020202020204" pitchFamily="34" charset="0"/>
              </a:rPr>
              <a:t>For every event or occasion you should hold a risk assessment</a:t>
            </a:r>
          </a:p>
          <a:p>
            <a:pPr marL="285750" indent="-285750">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400" dirty="0">
                <a:latin typeface="Arial" panose="020B0604020202020204" pitchFamily="34" charset="0"/>
                <a:cs typeface="Arial" panose="020B0604020202020204" pitchFamily="34" charset="0"/>
              </a:rPr>
              <a:t>Further information from the District Specialists</a:t>
            </a:r>
          </a:p>
          <a:p>
            <a:pPr marL="742950" lvl="1" indent="-285750">
              <a:buFont typeface="Arial" panose="020B0604020202020204" pitchFamily="34" charset="0"/>
              <a:buChar char="•"/>
            </a:pPr>
            <a:r>
              <a:rPr lang="en-GB" sz="2400" dirty="0">
                <a:latin typeface="Arial" panose="020B0604020202020204" pitchFamily="34" charset="0"/>
                <a:cs typeface="Arial" panose="020B0604020202020204" pitchFamily="34" charset="0"/>
              </a:rPr>
              <a:t>Safeguarding – Ged Heatherington</a:t>
            </a:r>
          </a:p>
          <a:p>
            <a:pPr marL="742950" lvl="1" indent="-285750">
              <a:buFont typeface="Arial" panose="020B0604020202020204" pitchFamily="34" charset="0"/>
              <a:buChar char="•"/>
            </a:pPr>
            <a:r>
              <a:rPr lang="en-GB" sz="2400" dirty="0">
                <a:latin typeface="Arial" panose="020B0604020202020204" pitchFamily="34" charset="0"/>
                <a:cs typeface="Arial" panose="020B0604020202020204" pitchFamily="34" charset="0"/>
              </a:rPr>
              <a:t>Equality &amp; Diversity – Royston Flude</a:t>
            </a:r>
          </a:p>
          <a:p>
            <a:pPr marL="742950" lvl="1" indent="-285750">
              <a:buFont typeface="Arial" panose="020B0604020202020204" pitchFamily="34" charset="0"/>
              <a:buChar char="•"/>
            </a:pPr>
            <a:r>
              <a:rPr lang="en-GB" sz="2400" dirty="0">
                <a:latin typeface="Arial" panose="020B0604020202020204" pitchFamily="34" charset="0"/>
                <a:cs typeface="Arial" panose="020B0604020202020204" pitchFamily="34" charset="0"/>
              </a:rPr>
              <a:t>Health &amp; Safety – TBA</a:t>
            </a:r>
          </a:p>
          <a:p>
            <a:pPr marL="742950" lvl="1" indent="-285750">
              <a:buFont typeface="Arial" panose="020B0604020202020204" pitchFamily="34" charset="0"/>
              <a:buChar char="•"/>
            </a:pPr>
            <a:r>
              <a:rPr lang="en-GB" sz="2400" dirty="0">
                <a:latin typeface="Arial" panose="020B0604020202020204" pitchFamily="34" charset="0"/>
                <a:cs typeface="Arial" panose="020B0604020202020204" pitchFamily="34" charset="0"/>
              </a:rPr>
              <a:t>GDPR – TBA</a:t>
            </a:r>
          </a:p>
        </p:txBody>
      </p:sp>
    </p:spTree>
    <p:extLst>
      <p:ext uri="{BB962C8B-B14F-4D97-AF65-F5344CB8AC3E}">
        <p14:creationId xmlns:p14="http://schemas.microsoft.com/office/powerpoint/2010/main" val="32765067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145708A-212D-C09B-4507-304CEC7AC93A}"/>
              </a:ext>
            </a:extLst>
          </p:cNvPr>
          <p:cNvSpPr txBox="1"/>
          <p:nvPr/>
        </p:nvSpPr>
        <p:spPr>
          <a:xfrm>
            <a:off x="1227045" y="472583"/>
            <a:ext cx="5186516" cy="923330"/>
          </a:xfrm>
          <a:prstGeom prst="rect">
            <a:avLst/>
          </a:prstGeom>
          <a:noFill/>
        </p:spPr>
        <p:txBody>
          <a:bodyPr wrap="square" rtlCol="0">
            <a:spAutoFit/>
          </a:bodyPr>
          <a:lstStyle/>
          <a:p>
            <a:r>
              <a:rPr lang="en-GB" sz="5400" dirty="0">
                <a:latin typeface="Arial" panose="020B0604020202020204" pitchFamily="34" charset="0"/>
                <a:cs typeface="Arial" panose="020B0604020202020204" pitchFamily="34" charset="0"/>
              </a:rPr>
              <a:t>Continuity</a:t>
            </a:r>
          </a:p>
        </p:txBody>
      </p:sp>
      <p:sp>
        <p:nvSpPr>
          <p:cNvPr id="3" name="TextBox 2">
            <a:extLst>
              <a:ext uri="{FF2B5EF4-FFF2-40B4-BE49-F238E27FC236}">
                <a16:creationId xmlns:a16="http://schemas.microsoft.com/office/drawing/2014/main" id="{40CC4F06-9165-68E7-362D-23250C9C6A0F}"/>
              </a:ext>
            </a:extLst>
          </p:cNvPr>
          <p:cNvSpPr txBox="1"/>
          <p:nvPr/>
        </p:nvSpPr>
        <p:spPr>
          <a:xfrm>
            <a:off x="1014711" y="1659285"/>
            <a:ext cx="7964128" cy="4401205"/>
          </a:xfrm>
          <a:prstGeom prst="rect">
            <a:avLst/>
          </a:prstGeom>
          <a:noFill/>
        </p:spPr>
        <p:txBody>
          <a:bodyPr wrap="square" rtlCol="0">
            <a:spAutoFit/>
          </a:bodyPr>
          <a:lstStyle/>
          <a:p>
            <a:r>
              <a:rPr lang="en-GB" sz="2800" dirty="0">
                <a:latin typeface="Arial" panose="020B0604020202020204" pitchFamily="34" charset="0"/>
                <a:cs typeface="Arial" panose="020B0604020202020204" pitchFamily="34" charset="0"/>
              </a:rPr>
              <a:t>How would your club continue if key members were lost?</a:t>
            </a:r>
          </a:p>
          <a:p>
            <a:endParaRPr lang="en-GB" sz="2800"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sz="2800" dirty="0">
                <a:latin typeface="Arial" panose="020B0604020202020204" pitchFamily="34" charset="0"/>
                <a:cs typeface="Arial" panose="020B0604020202020204" pitchFamily="34" charset="0"/>
              </a:rPr>
              <a:t>Access to the Rotary records and updating</a:t>
            </a:r>
          </a:p>
          <a:p>
            <a:pPr marL="457200" indent="-457200">
              <a:buFont typeface="Arial" panose="020B0604020202020204" pitchFamily="34" charset="0"/>
              <a:buChar char="•"/>
            </a:pPr>
            <a:r>
              <a:rPr lang="en-GB" sz="2800" dirty="0">
                <a:latin typeface="Arial" panose="020B0604020202020204" pitchFamily="34" charset="0"/>
                <a:cs typeface="Arial" panose="020B0604020202020204" pitchFamily="34" charset="0"/>
              </a:rPr>
              <a:t>Access to Club records</a:t>
            </a:r>
          </a:p>
          <a:p>
            <a:pPr marL="457200" indent="-457200">
              <a:buFont typeface="Arial" panose="020B0604020202020204" pitchFamily="34" charset="0"/>
              <a:buChar char="•"/>
            </a:pPr>
            <a:r>
              <a:rPr lang="en-GB" sz="2800" dirty="0">
                <a:latin typeface="Arial" panose="020B0604020202020204" pitchFamily="34" charset="0"/>
                <a:cs typeface="Arial" panose="020B0604020202020204" pitchFamily="34" charset="0"/>
              </a:rPr>
              <a:t>Access to Club Website</a:t>
            </a:r>
          </a:p>
          <a:p>
            <a:pPr marL="457200" indent="-457200">
              <a:buFont typeface="Arial" panose="020B0604020202020204" pitchFamily="34" charset="0"/>
              <a:buChar char="•"/>
            </a:pPr>
            <a:r>
              <a:rPr lang="en-GB" sz="2800" dirty="0">
                <a:latin typeface="Arial" panose="020B0604020202020204" pitchFamily="34" charset="0"/>
                <a:cs typeface="Arial" panose="020B0604020202020204" pitchFamily="34" charset="0"/>
              </a:rPr>
              <a:t>Access to Facebook</a:t>
            </a:r>
          </a:p>
          <a:p>
            <a:pPr marL="457200" indent="-457200">
              <a:buFont typeface="Arial" panose="020B0604020202020204" pitchFamily="34" charset="0"/>
              <a:buChar char="•"/>
            </a:pPr>
            <a:r>
              <a:rPr lang="en-GB" sz="2800" dirty="0">
                <a:latin typeface="Arial" panose="020B0604020202020204" pitchFamily="34" charset="0"/>
                <a:cs typeface="Arial" panose="020B0604020202020204" pitchFamily="34" charset="0"/>
              </a:rPr>
              <a:t>Contacts with volunteers and helpers</a:t>
            </a:r>
          </a:p>
          <a:p>
            <a:pPr marL="457200" indent="-457200">
              <a:buFont typeface="Arial" panose="020B0604020202020204" pitchFamily="34" charset="0"/>
              <a:buChar char="•"/>
            </a:pPr>
            <a:r>
              <a:rPr lang="en-GB" sz="2800" dirty="0">
                <a:latin typeface="Arial" panose="020B0604020202020204" pitchFamily="34" charset="0"/>
                <a:cs typeface="Arial" panose="020B0604020202020204" pitchFamily="34" charset="0"/>
              </a:rPr>
              <a:t>History and Archives?</a:t>
            </a:r>
          </a:p>
          <a:p>
            <a:pPr marL="457200" indent="-457200">
              <a:buFont typeface="Arial" panose="020B0604020202020204" pitchFamily="34" charset="0"/>
              <a:buChar char="•"/>
            </a:pPr>
            <a:endParaRPr lang="en-GB" sz="2800" dirty="0"/>
          </a:p>
        </p:txBody>
      </p:sp>
    </p:spTree>
    <p:extLst>
      <p:ext uri="{BB962C8B-B14F-4D97-AF65-F5344CB8AC3E}">
        <p14:creationId xmlns:p14="http://schemas.microsoft.com/office/powerpoint/2010/main" val="19106985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31CECC5-779D-7124-BD5F-5908BE0EE3EC}"/>
              </a:ext>
            </a:extLst>
          </p:cNvPr>
          <p:cNvSpPr txBox="1"/>
          <p:nvPr/>
        </p:nvSpPr>
        <p:spPr>
          <a:xfrm>
            <a:off x="449248" y="231814"/>
            <a:ext cx="10630555" cy="6278642"/>
          </a:xfrm>
          <a:prstGeom prst="rect">
            <a:avLst/>
          </a:prstGeom>
          <a:noFill/>
        </p:spPr>
        <p:txBody>
          <a:bodyPr wrap="square">
            <a:spAutoFit/>
          </a:bodyPr>
          <a:lstStyle/>
          <a:p>
            <a:r>
              <a:rPr lang="en-GB" sz="5400" dirty="0">
                <a:latin typeface="Arial" panose="020B0604020202020204" pitchFamily="34" charset="0"/>
                <a:cs typeface="Arial" panose="020B0604020202020204" pitchFamily="34" charset="0"/>
              </a:rPr>
              <a:t>The DMS and Rotary View</a:t>
            </a:r>
          </a:p>
          <a:p>
            <a:pPr>
              <a:buFont typeface="Wingdings" pitchFamily="2" charset="2"/>
              <a:buChar char="v"/>
            </a:pPr>
            <a:endParaRPr lang="en-GB" sz="3600" dirty="0">
              <a:latin typeface="Arial" panose="020B0604020202020204" pitchFamily="34" charset="0"/>
              <a:cs typeface="Arial" panose="020B0604020202020204" pitchFamily="34" charset="0"/>
            </a:endParaRPr>
          </a:p>
          <a:p>
            <a:pPr>
              <a:buFont typeface="Arial" pitchFamily="34" charset="0"/>
              <a:buChar char="•"/>
            </a:pPr>
            <a:r>
              <a:rPr lang="en-GB" sz="3600" dirty="0">
                <a:latin typeface="Arial" panose="020B0604020202020204" pitchFamily="34" charset="0"/>
                <a:cs typeface="Arial" panose="020B0604020202020204" pitchFamily="34" charset="0"/>
              </a:rPr>
              <a:t>  </a:t>
            </a:r>
            <a:r>
              <a:rPr lang="en-GB" sz="2800" dirty="0">
                <a:latin typeface="Arial" panose="020B0604020202020204" pitchFamily="34" charset="0"/>
                <a:cs typeface="Arial" panose="020B0604020202020204" pitchFamily="34" charset="0"/>
              </a:rPr>
              <a:t>Still in transition period</a:t>
            </a:r>
          </a:p>
          <a:p>
            <a:pPr>
              <a:buFont typeface="Arial" pitchFamily="34" charset="0"/>
              <a:buChar char="•"/>
            </a:pPr>
            <a:r>
              <a:rPr lang="en-GB" sz="2800" dirty="0">
                <a:latin typeface="Arial" panose="020B0604020202020204" pitchFamily="34" charset="0"/>
                <a:cs typeface="Arial" panose="020B0604020202020204" pitchFamily="34" charset="0"/>
              </a:rPr>
              <a:t>   Always remember you are dealing with personal data.</a:t>
            </a:r>
          </a:p>
          <a:p>
            <a:pPr>
              <a:buFont typeface="Arial" pitchFamily="34" charset="0"/>
              <a:buChar char="•"/>
            </a:pPr>
            <a:r>
              <a:rPr lang="en-GB" sz="2800" dirty="0">
                <a:latin typeface="Arial" panose="020B0604020202020204" pitchFamily="34" charset="0"/>
                <a:cs typeface="Arial" panose="020B0604020202020204" pitchFamily="34" charset="0"/>
              </a:rPr>
              <a:t>   If you need help – ask </a:t>
            </a:r>
          </a:p>
          <a:p>
            <a:pPr>
              <a:buFont typeface="Arial" pitchFamily="34" charset="0"/>
              <a:buChar char="•"/>
            </a:pPr>
            <a:endParaRPr lang="en-GB" sz="2800" dirty="0">
              <a:latin typeface="Arial" panose="020B0604020202020204" pitchFamily="34" charset="0"/>
              <a:cs typeface="Arial" panose="020B0604020202020204" pitchFamily="34" charset="0"/>
            </a:endParaRPr>
          </a:p>
          <a:p>
            <a:pPr>
              <a:buFont typeface="Arial" pitchFamily="34" charset="0"/>
              <a:buChar char="•"/>
            </a:pPr>
            <a:r>
              <a:rPr lang="en-GB" sz="2800" dirty="0">
                <a:latin typeface="Arial" panose="020B0604020202020204" pitchFamily="34" charset="0"/>
                <a:cs typeface="Arial" panose="020B0604020202020204" pitchFamily="34" charset="0"/>
              </a:rPr>
              <a:t>   Adding officers onto the DMS </a:t>
            </a:r>
          </a:p>
          <a:p>
            <a:pPr lvl="2">
              <a:buFont typeface="Arial" pitchFamily="34" charset="0"/>
              <a:buChar char="•"/>
            </a:pPr>
            <a:r>
              <a:rPr lang="en-GB" sz="2800" dirty="0">
                <a:latin typeface="Arial" panose="020B0604020202020204" pitchFamily="34" charset="0"/>
                <a:cs typeface="Arial" panose="020B0604020202020204" pitchFamily="34" charset="0"/>
              </a:rPr>
              <a:t>Via Rotary View for main officers</a:t>
            </a:r>
          </a:p>
          <a:p>
            <a:pPr lvl="2">
              <a:buFont typeface="Arial" pitchFamily="34" charset="0"/>
              <a:buChar char="•"/>
            </a:pPr>
            <a:r>
              <a:rPr lang="en-GB" sz="2800" dirty="0">
                <a:latin typeface="Arial" panose="020B0604020202020204" pitchFamily="34" charset="0"/>
                <a:cs typeface="Arial" panose="020B0604020202020204" pitchFamily="34" charset="0"/>
              </a:rPr>
              <a:t>Via Club Admin in your template website</a:t>
            </a:r>
            <a:endParaRPr lang="en-GB" sz="3600" dirty="0">
              <a:latin typeface="Arial" panose="020B0604020202020204" pitchFamily="34" charset="0"/>
              <a:cs typeface="Arial" panose="020B0604020202020204" pitchFamily="34" charset="0"/>
            </a:endParaRPr>
          </a:p>
          <a:p>
            <a:pPr lvl="2"/>
            <a:r>
              <a:rPr lang="en-GB" sz="3600" dirty="0">
                <a:latin typeface="Arial" panose="020B0604020202020204" pitchFamily="34" charset="0"/>
                <a:cs typeface="Arial" panose="020B0604020202020204" pitchFamily="34" charset="0"/>
              </a:rPr>
              <a:t> </a:t>
            </a:r>
          </a:p>
          <a:p>
            <a:pPr>
              <a:buFont typeface="Wingdings" pitchFamily="2" charset="2"/>
              <a:buChar char="v"/>
            </a:pPr>
            <a:endParaRPr lang="en-GB" sz="3600" dirty="0">
              <a:latin typeface="Arial" panose="020B0604020202020204" pitchFamily="34" charset="0"/>
              <a:cs typeface="Arial" panose="020B0604020202020204" pitchFamily="34" charset="0"/>
            </a:endParaRPr>
          </a:p>
          <a:p>
            <a:endParaRPr lang="en-GB"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957239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73CA213-597E-1209-ED97-7D9B05A4CD42}"/>
              </a:ext>
            </a:extLst>
          </p:cNvPr>
          <p:cNvSpPr txBox="1"/>
          <p:nvPr/>
        </p:nvSpPr>
        <p:spPr>
          <a:xfrm>
            <a:off x="1367729" y="2368991"/>
            <a:ext cx="8849033" cy="3108543"/>
          </a:xfrm>
          <a:prstGeom prst="rect">
            <a:avLst/>
          </a:prstGeom>
          <a:noFill/>
        </p:spPr>
        <p:txBody>
          <a:bodyPr wrap="square">
            <a:spAutoFit/>
          </a:bodyPr>
          <a:lstStyle/>
          <a:p>
            <a:pPr marL="285750" indent="-285750">
              <a:buFont typeface="Arial" panose="020B0604020202020204" pitchFamily="34" charset="0"/>
              <a:buChar char="•"/>
            </a:pPr>
            <a:r>
              <a:rPr lang="en-GB" sz="2800" dirty="0">
                <a:latin typeface="Arial" panose="020B0604020202020204" pitchFamily="34" charset="0"/>
                <a:cs typeface="Arial" panose="020B0604020202020204" pitchFamily="34" charset="0"/>
              </a:rPr>
              <a:t>Local Community – as you always have</a:t>
            </a:r>
          </a:p>
          <a:p>
            <a:pPr marL="285750" indent="-285750">
              <a:buFont typeface="Arial" panose="020B0604020202020204" pitchFamily="34" charset="0"/>
              <a:buChar char="•"/>
            </a:pPr>
            <a:r>
              <a:rPr lang="en-GB" sz="2800" dirty="0">
                <a:latin typeface="Arial" panose="020B0604020202020204" pitchFamily="34" charset="0"/>
                <a:cs typeface="Arial" panose="020B0604020202020204" pitchFamily="34" charset="0"/>
              </a:rPr>
              <a:t>Local Clubs </a:t>
            </a:r>
          </a:p>
          <a:p>
            <a:pPr marL="285750" indent="-285750">
              <a:buFont typeface="Arial" panose="020B0604020202020204" pitchFamily="34" charset="0"/>
              <a:buChar char="•"/>
            </a:pPr>
            <a:r>
              <a:rPr lang="en-GB" sz="2800" dirty="0">
                <a:latin typeface="Arial" panose="020B0604020202020204" pitchFamily="34" charset="0"/>
                <a:cs typeface="Arial" panose="020B0604020202020204" pitchFamily="34" charset="0"/>
              </a:rPr>
              <a:t>District Website  - check for events in the future that may clash with yours, </a:t>
            </a:r>
          </a:p>
          <a:p>
            <a:endParaRPr lang="en-GB" sz="28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800" dirty="0">
                <a:latin typeface="Arial" panose="020B0604020202020204" pitchFamily="34" charset="0"/>
                <a:cs typeface="Arial" panose="020B0604020202020204" pitchFamily="34" charset="0"/>
              </a:rPr>
              <a:t>Friday’s News – District hub</a:t>
            </a:r>
          </a:p>
          <a:p>
            <a:pPr marL="285750" indent="-285750">
              <a:buFont typeface="Arial" panose="020B0604020202020204" pitchFamily="34" charset="0"/>
              <a:buChar char="•"/>
            </a:pPr>
            <a:endParaRPr lang="en-GB" sz="2800"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BA35F6D6-5E90-0E24-777A-052E19922B24}"/>
              </a:ext>
            </a:extLst>
          </p:cNvPr>
          <p:cNvSpPr txBox="1"/>
          <p:nvPr/>
        </p:nvSpPr>
        <p:spPr>
          <a:xfrm>
            <a:off x="649452" y="457136"/>
            <a:ext cx="6096000" cy="923330"/>
          </a:xfrm>
          <a:prstGeom prst="rect">
            <a:avLst/>
          </a:prstGeom>
          <a:noFill/>
        </p:spPr>
        <p:txBody>
          <a:bodyPr wrap="square">
            <a:spAutoFit/>
          </a:bodyPr>
          <a:lstStyle/>
          <a:p>
            <a:r>
              <a:rPr lang="en-GB" sz="5400" dirty="0">
                <a:latin typeface="Arial" panose="020B0604020202020204" pitchFamily="34" charset="0"/>
                <a:cs typeface="Arial" panose="020B0604020202020204" pitchFamily="34" charset="0"/>
              </a:rPr>
              <a:t>Advertising Events</a:t>
            </a:r>
            <a:endParaRPr lang="en-GB"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948286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43244" y="1067008"/>
            <a:ext cx="9305511" cy="5225736"/>
          </a:xfrm>
        </p:spPr>
        <p:txBody>
          <a:bodyPr>
            <a:normAutofit/>
          </a:bodyPr>
          <a:lstStyle/>
          <a:p>
            <a:r>
              <a:rPr lang="en-GB" sz="2400" dirty="0">
                <a:latin typeface="Arial" panose="020B0604020202020204" pitchFamily="34" charset="0"/>
                <a:cs typeface="Arial" panose="020B0604020202020204" pitchFamily="34" charset="0"/>
              </a:rPr>
              <a:t>District Council</a:t>
            </a:r>
          </a:p>
          <a:p>
            <a:pPr lvl="1"/>
            <a:r>
              <a:rPr lang="en-GB" sz="1800" dirty="0">
                <a:latin typeface="Arial" panose="020B0604020202020204" pitchFamily="34" charset="0"/>
                <a:cs typeface="Arial" panose="020B0604020202020204" pitchFamily="34" charset="0"/>
              </a:rPr>
              <a:t>Wednesday 18th September 2024– Zoom</a:t>
            </a:r>
          </a:p>
          <a:p>
            <a:pPr lvl="1"/>
            <a:r>
              <a:rPr lang="en-GB" sz="1800" dirty="0">
                <a:latin typeface="Arial" panose="020B0604020202020204" pitchFamily="34" charset="0"/>
                <a:cs typeface="Arial" panose="020B0604020202020204" pitchFamily="34" charset="0"/>
              </a:rPr>
              <a:t>Thursday 21st November 2024– Zoom</a:t>
            </a:r>
          </a:p>
          <a:p>
            <a:pPr lvl="1"/>
            <a:r>
              <a:rPr lang="en-GB" sz="1800" dirty="0">
                <a:latin typeface="Arial" panose="020B0604020202020204" pitchFamily="34" charset="0"/>
                <a:cs typeface="Arial" panose="020B0604020202020204" pitchFamily="34" charset="0"/>
              </a:rPr>
              <a:t>Tuesday 13</a:t>
            </a:r>
            <a:r>
              <a:rPr lang="en-GB" sz="1800" baseline="30000" dirty="0">
                <a:latin typeface="Arial" panose="020B0604020202020204" pitchFamily="34" charset="0"/>
                <a:cs typeface="Arial" panose="020B0604020202020204" pitchFamily="34" charset="0"/>
              </a:rPr>
              <a:t>th</a:t>
            </a:r>
            <a:r>
              <a:rPr lang="en-GB" sz="1800" dirty="0">
                <a:latin typeface="Arial" panose="020B0604020202020204" pitchFamily="34" charset="0"/>
                <a:cs typeface="Arial" panose="020B0604020202020204" pitchFamily="34" charset="0"/>
              </a:rPr>
              <a:t> March 2025 – Zoom</a:t>
            </a:r>
          </a:p>
          <a:p>
            <a:pPr lvl="1"/>
            <a:r>
              <a:rPr lang="en-GB" sz="1800" dirty="0">
                <a:latin typeface="Arial" panose="020B0604020202020204" pitchFamily="34" charset="0"/>
                <a:cs typeface="Arial" panose="020B0604020202020204" pitchFamily="34" charset="0"/>
              </a:rPr>
              <a:t>Wednesday 18</a:t>
            </a:r>
            <a:r>
              <a:rPr lang="en-GB" sz="1800" baseline="30000" dirty="0">
                <a:latin typeface="Arial" panose="020B0604020202020204" pitchFamily="34" charset="0"/>
                <a:cs typeface="Arial" panose="020B0604020202020204" pitchFamily="34" charset="0"/>
              </a:rPr>
              <a:t>th</a:t>
            </a:r>
            <a:r>
              <a:rPr lang="en-GB" sz="1800" dirty="0">
                <a:latin typeface="Arial" panose="020B0604020202020204" pitchFamily="34" charset="0"/>
                <a:cs typeface="Arial" panose="020B0604020202020204" pitchFamily="34" charset="0"/>
              </a:rPr>
              <a:t> June 2025 - Zoom</a:t>
            </a:r>
          </a:p>
          <a:p>
            <a:pPr lvl="1"/>
            <a:r>
              <a:rPr lang="en-GB" sz="1800" dirty="0">
                <a:latin typeface="Arial" panose="020B0604020202020204" pitchFamily="34" charset="0"/>
                <a:cs typeface="Arial" panose="020B0604020202020204" pitchFamily="34" charset="0"/>
              </a:rPr>
              <a:t>Handover – 5</a:t>
            </a:r>
            <a:r>
              <a:rPr lang="en-GB" sz="1800" baseline="30000" dirty="0">
                <a:latin typeface="Arial" panose="020B0604020202020204" pitchFamily="34" charset="0"/>
                <a:cs typeface="Arial" panose="020B0604020202020204" pitchFamily="34" charset="0"/>
              </a:rPr>
              <a:t>th</a:t>
            </a:r>
            <a:r>
              <a:rPr lang="en-GB" sz="1800" dirty="0">
                <a:latin typeface="Arial" panose="020B0604020202020204" pitchFamily="34" charset="0"/>
                <a:cs typeface="Arial" panose="020B0604020202020204" pitchFamily="34" charset="0"/>
              </a:rPr>
              <a:t> July – tentative date.</a:t>
            </a:r>
          </a:p>
          <a:p>
            <a:r>
              <a:rPr lang="en-GB" sz="2400" dirty="0">
                <a:latin typeface="Arial" panose="020B0604020202020204" pitchFamily="34" charset="0"/>
                <a:cs typeface="Arial" panose="020B0604020202020204" pitchFamily="34" charset="0"/>
              </a:rPr>
              <a:t>District Assembly</a:t>
            </a:r>
          </a:p>
          <a:p>
            <a:pPr lvl="1"/>
            <a:r>
              <a:rPr lang="en-GB" sz="1800" dirty="0">
                <a:latin typeface="Arial" panose="020B0604020202020204" pitchFamily="34" charset="0"/>
                <a:cs typeface="Arial" panose="020B0604020202020204" pitchFamily="34" charset="0"/>
              </a:rPr>
              <a:t>Date and venue to be confirmed</a:t>
            </a:r>
          </a:p>
          <a:p>
            <a:r>
              <a:rPr lang="en-GB" sz="2400" dirty="0">
                <a:latin typeface="Arial" panose="020B0604020202020204" pitchFamily="34" charset="0"/>
                <a:cs typeface="Arial" panose="020B0604020202020204" pitchFamily="34" charset="0"/>
              </a:rPr>
              <a:t>District Training for Presidents Elect and Club Officers </a:t>
            </a:r>
          </a:p>
          <a:p>
            <a:pPr lvl="1"/>
            <a:r>
              <a:rPr lang="en-GB" sz="1800" dirty="0">
                <a:latin typeface="Arial" panose="020B0604020202020204" pitchFamily="34" charset="0"/>
                <a:cs typeface="Arial" panose="020B0604020202020204" pitchFamily="34" charset="0"/>
              </a:rPr>
              <a:t>Dates to be announced – March and April 2025</a:t>
            </a:r>
          </a:p>
          <a:p>
            <a:r>
              <a:rPr lang="en-GB" sz="2400" dirty="0">
                <a:latin typeface="Arial" panose="020B0604020202020204" pitchFamily="34" charset="0"/>
                <a:cs typeface="Arial" panose="020B0604020202020204" pitchFamily="34" charset="0"/>
              </a:rPr>
              <a:t>Club SGM – </a:t>
            </a:r>
            <a:r>
              <a:rPr lang="en-GB" sz="1800" dirty="0">
                <a:latin typeface="Arial" panose="020B0604020202020204" pitchFamily="34" charset="0"/>
                <a:cs typeface="Arial" panose="020B0604020202020204" pitchFamily="34" charset="0"/>
              </a:rPr>
              <a:t>before 1</a:t>
            </a:r>
            <a:r>
              <a:rPr lang="en-GB" sz="1800" baseline="30000" dirty="0">
                <a:latin typeface="Arial" panose="020B0604020202020204" pitchFamily="34" charset="0"/>
                <a:cs typeface="Arial" panose="020B0604020202020204" pitchFamily="34" charset="0"/>
              </a:rPr>
              <a:t>st</a:t>
            </a:r>
            <a:r>
              <a:rPr lang="en-GB" sz="1800" dirty="0">
                <a:latin typeface="Arial" panose="020B0604020202020204" pitchFamily="34" charset="0"/>
                <a:cs typeface="Arial" panose="020B0604020202020204" pitchFamily="34" charset="0"/>
              </a:rPr>
              <a:t> January to elect officers for next year  </a:t>
            </a:r>
            <a:endParaRPr lang="en-GB" sz="2400"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Club AGM - </a:t>
            </a:r>
            <a:r>
              <a:rPr lang="en-GB" sz="1800" dirty="0">
                <a:latin typeface="Arial" panose="020B0604020202020204" pitchFamily="34" charset="0"/>
                <a:cs typeface="Arial" panose="020B0604020202020204" pitchFamily="34" charset="0"/>
              </a:rPr>
              <a:t>between1st April and 31</a:t>
            </a:r>
            <a:r>
              <a:rPr lang="en-GB" sz="1800" baseline="30000" dirty="0">
                <a:latin typeface="Arial" panose="020B0604020202020204" pitchFamily="34" charset="0"/>
                <a:cs typeface="Arial" panose="020B0604020202020204" pitchFamily="34" charset="0"/>
              </a:rPr>
              <a:t>st</a:t>
            </a:r>
            <a:r>
              <a:rPr lang="en-GB" sz="1800" dirty="0">
                <a:latin typeface="Arial" panose="020B0604020202020204" pitchFamily="34" charset="0"/>
                <a:cs typeface="Arial" panose="020B0604020202020204" pitchFamily="34" charset="0"/>
              </a:rPr>
              <a:t> May </a:t>
            </a:r>
          </a:p>
          <a:p>
            <a:endParaRPr lang="en-GB" sz="2400" dirty="0">
              <a:latin typeface="Arial" panose="020B0604020202020204" pitchFamily="34" charset="0"/>
              <a:cs typeface="Arial" panose="020B0604020202020204" pitchFamily="34" charset="0"/>
            </a:endParaRPr>
          </a:p>
          <a:p>
            <a:pPr lvl="1"/>
            <a:endParaRPr lang="en-GB" sz="2000" dirty="0">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D42A7DE0-7AE4-D575-FBE3-00B8743E448D}"/>
              </a:ext>
            </a:extLst>
          </p:cNvPr>
          <p:cNvSpPr txBox="1"/>
          <p:nvPr/>
        </p:nvSpPr>
        <p:spPr>
          <a:xfrm>
            <a:off x="642139" y="143678"/>
            <a:ext cx="7704081" cy="923330"/>
          </a:xfrm>
          <a:prstGeom prst="rect">
            <a:avLst/>
          </a:prstGeom>
          <a:noFill/>
        </p:spPr>
        <p:txBody>
          <a:bodyPr wrap="square" rtlCol="0">
            <a:spAutoFit/>
          </a:bodyPr>
          <a:lstStyle/>
          <a:p>
            <a:r>
              <a:rPr lang="en-GB" sz="5400" dirty="0">
                <a:latin typeface="Arial" panose="020B0604020202020204" pitchFamily="34" charset="0"/>
                <a:cs typeface="Arial" panose="020B0604020202020204" pitchFamily="34" charset="0"/>
              </a:rPr>
              <a:t>The Rotary Year</a:t>
            </a:r>
            <a:endParaRPr lang="en-GB"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608364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71C01F0-9152-1C45-3892-F7ADD2E8E045}"/>
              </a:ext>
            </a:extLst>
          </p:cNvPr>
          <p:cNvSpPr txBox="1"/>
          <p:nvPr/>
        </p:nvSpPr>
        <p:spPr>
          <a:xfrm>
            <a:off x="973394" y="383458"/>
            <a:ext cx="10272364" cy="5847755"/>
          </a:xfrm>
          <a:prstGeom prst="rect">
            <a:avLst/>
          </a:prstGeom>
          <a:noFill/>
        </p:spPr>
        <p:txBody>
          <a:bodyPr wrap="none" rtlCol="0">
            <a:spAutoFit/>
          </a:bodyPr>
          <a:lstStyle/>
          <a:p>
            <a:r>
              <a:rPr lang="en-US" sz="5400" dirty="0">
                <a:latin typeface="Arial" panose="020B0604020202020204" pitchFamily="34" charset="0"/>
                <a:cs typeface="Arial" panose="020B0604020202020204" pitchFamily="34" charset="0"/>
              </a:rPr>
              <a:t>Composition of District Council</a:t>
            </a:r>
          </a:p>
          <a:p>
            <a:r>
              <a:rPr lang="en-GB" sz="2800" dirty="0">
                <a:latin typeface="Arial" panose="020B0604020202020204" pitchFamily="34" charset="0"/>
                <a:cs typeface="Arial" panose="020B0604020202020204" pitchFamily="34" charset="0"/>
              </a:rPr>
              <a:t>Individual Members (1 vote only - even if they hold &gt; 1 position)</a:t>
            </a:r>
          </a:p>
          <a:p>
            <a:endParaRPr lang="en-GB" sz="2800" dirty="0">
              <a:latin typeface="Arial" panose="020B0604020202020204" pitchFamily="34" charset="0"/>
              <a:cs typeface="Arial" panose="020B0604020202020204" pitchFamily="34" charset="0"/>
            </a:endParaRPr>
          </a:p>
          <a:p>
            <a:r>
              <a:rPr lang="en-GB" sz="2800" dirty="0">
                <a:latin typeface="Arial" panose="020B0604020202020204" pitchFamily="34" charset="0"/>
                <a:cs typeface="Arial" panose="020B0604020202020204" pitchFamily="34" charset="0"/>
              </a:rPr>
              <a:t>DG, DGE, DGN</a:t>
            </a:r>
          </a:p>
          <a:p>
            <a:r>
              <a:rPr lang="en-GB" sz="2800" dirty="0">
                <a:latin typeface="Arial" panose="020B0604020202020204" pitchFamily="34" charset="0"/>
                <a:cs typeface="Arial" panose="020B0604020202020204" pitchFamily="34" charset="0"/>
              </a:rPr>
              <a:t>PDGs (Must be active members)</a:t>
            </a:r>
          </a:p>
          <a:p>
            <a:r>
              <a:rPr lang="en-GB" sz="2800" dirty="0">
                <a:latin typeface="Arial" panose="020B0604020202020204" pitchFamily="34" charset="0"/>
                <a:cs typeface="Arial" panose="020B0604020202020204" pitchFamily="34" charset="0"/>
              </a:rPr>
              <a:t>AGs</a:t>
            </a:r>
          </a:p>
          <a:p>
            <a:r>
              <a:rPr lang="en-GB" sz="2800" dirty="0">
                <a:latin typeface="Arial" panose="020B0604020202020204" pitchFamily="34" charset="0"/>
                <a:cs typeface="Arial" panose="020B0604020202020204" pitchFamily="34" charset="0"/>
              </a:rPr>
              <a:t>District Secretary &amp; Treasurer</a:t>
            </a:r>
          </a:p>
          <a:p>
            <a:r>
              <a:rPr lang="en-GB" sz="2800" dirty="0">
                <a:latin typeface="Arial" panose="020B0604020202020204" pitchFamily="34" charset="0"/>
                <a:cs typeface="Arial" panose="020B0604020202020204" pitchFamily="34" charset="0"/>
              </a:rPr>
              <a:t>District Team Leaders</a:t>
            </a:r>
          </a:p>
          <a:p>
            <a:r>
              <a:rPr lang="en-GB" sz="2800" dirty="0">
                <a:latin typeface="Arial" panose="020B0604020202020204" pitchFamily="34" charset="0"/>
                <a:cs typeface="Arial" panose="020B0604020202020204" pitchFamily="34" charset="0"/>
              </a:rPr>
              <a:t>	</a:t>
            </a:r>
            <a:r>
              <a:rPr lang="en-GB" sz="2400" dirty="0">
                <a:latin typeface="Arial" panose="020B0604020202020204" pitchFamily="34" charset="0"/>
                <a:cs typeface="Arial" panose="020B0604020202020204" pitchFamily="34" charset="0"/>
              </a:rPr>
              <a:t>Foundation, Membership, Community, vocational, International,</a:t>
            </a:r>
          </a:p>
          <a:p>
            <a:r>
              <a:rPr lang="en-GB" sz="2400" dirty="0">
                <a:latin typeface="Arial" panose="020B0604020202020204" pitchFamily="34" charset="0"/>
                <a:cs typeface="Arial" panose="020B0604020202020204" pitchFamily="34" charset="0"/>
              </a:rPr>
              <a:t>	Youth, Public Image</a:t>
            </a:r>
          </a:p>
          <a:p>
            <a:r>
              <a:rPr lang="en-GB" sz="2400" dirty="0">
                <a:latin typeface="Arial" panose="020B0604020202020204" pitchFamily="34" charset="0"/>
                <a:cs typeface="Arial" panose="020B0604020202020204" pitchFamily="34" charset="0"/>
              </a:rPr>
              <a:t>District Trainer</a:t>
            </a:r>
          </a:p>
          <a:p>
            <a:r>
              <a:rPr lang="en-GB" sz="2400" dirty="0">
                <a:latin typeface="Arial" panose="020B0604020202020204" pitchFamily="34" charset="0"/>
                <a:cs typeface="Arial" panose="020B0604020202020204" pitchFamily="34" charset="0"/>
              </a:rPr>
              <a:t>District Conference</a:t>
            </a:r>
          </a:p>
          <a:p>
            <a:r>
              <a:rPr lang="en-GB" sz="2400" dirty="0">
                <a:latin typeface="Arial" panose="020B0604020202020204" pitchFamily="34" charset="0"/>
                <a:cs typeface="Arial" panose="020B0604020202020204" pitchFamily="34" charset="0"/>
              </a:rPr>
              <a:t>		Currently this is </a:t>
            </a:r>
            <a:r>
              <a:rPr lang="en-GB" sz="2400" dirty="0">
                <a:highlight>
                  <a:srgbClr val="FFFF00"/>
                </a:highlight>
                <a:latin typeface="Arial" panose="020B0604020202020204" pitchFamily="34" charset="0"/>
                <a:cs typeface="Arial" panose="020B0604020202020204" pitchFamily="34" charset="0"/>
              </a:rPr>
              <a:t>47 votes </a:t>
            </a:r>
            <a:endParaRPr lang="en-GB" sz="2800" dirty="0">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999962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1395</Words>
  <Application>Microsoft Office PowerPoint</Application>
  <PresentationFormat>Widescreen</PresentationFormat>
  <Paragraphs>149</Paragraphs>
  <Slides>10</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Arial Narrow</vt:lpstr>
      <vt:lpstr>Calibri</vt:lpstr>
      <vt:lpstr>Calibri Light</vt:lpstr>
      <vt:lpstr>Georgia</vt:lpstr>
      <vt:lpstr>Wingdings</vt:lpstr>
      <vt:lpstr>Office Theme</vt:lpstr>
      <vt:lpstr>Duties of a Club Secretary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Composition of District Council (cont.)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Duties of a Club Treasurer</dc:title>
  <dc:creator>Dennis Hobson</dc:creator>
  <cp:lastModifiedBy>Janice Sawle</cp:lastModifiedBy>
  <cp:revision>7</cp:revision>
  <dcterms:created xsi:type="dcterms:W3CDTF">2023-07-07T20:03:13Z</dcterms:created>
  <dcterms:modified xsi:type="dcterms:W3CDTF">2024-06-05T18:00:26Z</dcterms:modified>
</cp:coreProperties>
</file>