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316" r:id="rId3"/>
    <p:sldId id="268" r:id="rId4"/>
    <p:sldId id="273" r:id="rId5"/>
    <p:sldId id="269" r:id="rId6"/>
    <p:sldId id="274" r:id="rId7"/>
    <p:sldId id="260" r:id="rId8"/>
    <p:sldId id="272" r:id="rId9"/>
    <p:sldId id="31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4" autoAdjust="0"/>
    <p:restoredTop sz="94601" autoAdjust="0"/>
  </p:normalViewPr>
  <p:slideViewPr>
    <p:cSldViewPr snapToGrid="0">
      <p:cViewPr varScale="1">
        <p:scale>
          <a:sx n="81" d="100"/>
          <a:sy n="81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37E87-B216-47FD-B67B-A56D35AAA0BE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E0917-9FD0-4AD4-92B4-5F3442A26C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839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0917-9FD0-4AD4-92B4-5F3442A26C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279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0917-9FD0-4AD4-92B4-5F3442A26C88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3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0E0917-9FD0-4AD4-92B4-5F3442A26C88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6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277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01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068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232D0-A543-463F-B028-7F163AC0ECAA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CA0F5-C97D-4D14-B15A-6F9AC359EA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796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070" y="1484784"/>
            <a:ext cx="10972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356F8-A649-4F69-B47E-EB8D2372B6C7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BFB08-E631-4B7D-B61D-9E65C83B69E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75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55878-A550-4A1C-AAA9-C5B1E95FF13F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300-A72F-4D94-9846-6EE395C3FC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887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F2D79-41DB-45DA-AAC3-BE540C60680E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1A085-CC08-40E1-BA30-5D0D40E32D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375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FD6A7-67B8-4413-9BE8-050AD18D6FAF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1A776-0D8F-4971-962A-22086F7A5FF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407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682E0-3879-4A99-A5B1-49A69FD04E4A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ECC5-7B83-440D-B8F3-23E591A46F8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517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68815-C74D-493E-AA5B-2A46C2919D53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0D5E4-7A19-4DCE-86BE-6CB0F8F629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7732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2D805-162B-447B-A43B-234941CE88C9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66698-AC73-4CA6-AF2B-ADA07EB834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49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6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1B53C-B97C-4D18-83DF-57EE94431928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D72E8-9FBB-46E5-AA8F-FCD963E341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600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949AA-CCB6-4BE4-8456-2F1ABAE47DCA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7FD36-38DE-4F97-B9FB-888E827281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260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D0822-C133-4DC8-92A9-DF23899977F3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B61DE-9B98-40A6-A257-8A31B156861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515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24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98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82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23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05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93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8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76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62C2-59BE-4080-8F36-3D0FBC4F458A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CBC5F-CDEB-4129-9301-91D69CB9BD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80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1F0EB7-2FEB-4DBB-AA39-949E12EC04D0}" type="datetime1">
              <a:rPr lang="en-GB"/>
              <a:pPr>
                <a:defRPr/>
              </a:pPr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534D0E-B2C6-47F5-8149-CD4B8132ECA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588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rotary and south&#10;&#10;Description automatically generated">
            <a:extLst>
              <a:ext uri="{FF2B5EF4-FFF2-40B4-BE49-F238E27FC236}">
                <a16:creationId xmlns:a16="http://schemas.microsoft.com/office/drawing/2014/main" id="{1D864C70-B0BB-A76D-ACA7-8E2A828865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874" y="-1"/>
            <a:ext cx="3376787" cy="183600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8224AA8F-AABF-3564-B557-296B7EF1D160}"/>
              </a:ext>
            </a:extLst>
          </p:cNvPr>
          <p:cNvSpPr txBox="1">
            <a:spLocks/>
          </p:cNvSpPr>
          <p:nvPr/>
        </p:nvSpPr>
        <p:spPr>
          <a:xfrm>
            <a:off x="0" y="1835999"/>
            <a:ext cx="12191999" cy="4287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800" b="1" dirty="0">
                <a:solidFill>
                  <a:srgbClr val="173C8F"/>
                </a:solidFill>
              </a:rPr>
              <a:t>PRIMARY SCHOOLS’ QUIZ</a:t>
            </a:r>
          </a:p>
          <a:p>
            <a:r>
              <a:rPr lang="en-GB" sz="8800" b="1" dirty="0">
                <a:solidFill>
                  <a:srgbClr val="173C8F"/>
                </a:solidFill>
              </a:rPr>
              <a:t>2024/2025</a:t>
            </a:r>
          </a:p>
          <a:p>
            <a:r>
              <a:rPr lang="en-GB" sz="8800" b="1" dirty="0">
                <a:solidFill>
                  <a:srgbClr val="173C8F"/>
                </a:solidFill>
              </a:rPr>
              <a:t>Sample Round Questions</a:t>
            </a:r>
            <a:endParaRPr lang="en-GB" sz="8800" dirty="0">
              <a:solidFill>
                <a:srgbClr val="173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FBA0C29D-35D6-B126-D476-0AE236800637}"/>
              </a:ext>
            </a:extLst>
          </p:cNvPr>
          <p:cNvSpPr txBox="1">
            <a:spLocks/>
          </p:cNvSpPr>
          <p:nvPr/>
        </p:nvSpPr>
        <p:spPr>
          <a:xfrm>
            <a:off x="537681" y="89704"/>
            <a:ext cx="109728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5400" b="1" dirty="0"/>
              <a:t>Sample Round 1 -  History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B151ED-78CF-5B16-7423-F14EB63CA87B}"/>
              </a:ext>
            </a:extLst>
          </p:cNvPr>
          <p:cNvSpPr txBox="1"/>
          <p:nvPr/>
        </p:nvSpPr>
        <p:spPr>
          <a:xfrm>
            <a:off x="1016994" y="1637994"/>
            <a:ext cx="1063717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173C8F"/>
                </a:solidFill>
              </a:rPr>
              <a:t>Where did the Olympic Games originate?</a:t>
            </a:r>
            <a:endParaRPr lang="en-GB" sz="3600" b="1" dirty="0">
              <a:solidFill>
                <a:srgbClr val="173C8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173C8F"/>
                </a:solidFill>
              </a:rPr>
              <a:t>Which city was destroyed when Mt. Vesuvius</a:t>
            </a:r>
          </a:p>
          <a:p>
            <a:pPr marL="534988"/>
            <a:r>
              <a:rPr lang="en-US" sz="3600" b="1" dirty="0">
                <a:solidFill>
                  <a:srgbClr val="173C8F"/>
                </a:solidFill>
              </a:rPr>
              <a:t>erupted</a:t>
            </a:r>
            <a:r>
              <a:rPr lang="en-GB" sz="3600" b="1" dirty="0">
                <a:solidFill>
                  <a:srgbClr val="173C8F"/>
                </a:solidFill>
              </a:rPr>
              <a:t>?</a:t>
            </a:r>
          </a:p>
          <a:p>
            <a:pPr marL="534988" indent="-534988">
              <a:buFont typeface="+mj-lt"/>
              <a:buAutoNum type="arabicPeriod" startAt="3"/>
            </a:pPr>
            <a:r>
              <a:rPr lang="en-US" sz="3600" b="1" dirty="0">
                <a:solidFill>
                  <a:srgbClr val="173C8F"/>
                </a:solidFill>
              </a:rPr>
              <a:t>Which country gifted the Statue of Liberty to the USA?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600" b="1" dirty="0">
                <a:solidFill>
                  <a:srgbClr val="173C8F"/>
                </a:solidFill>
              </a:rPr>
              <a:t>What are the Wright brothers famous for?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sz="3600" b="1" dirty="0">
                <a:solidFill>
                  <a:srgbClr val="173C8F"/>
                </a:solidFill>
              </a:rPr>
              <a:t>Where did the Titanic sink?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600" b="1" dirty="0">
                <a:solidFill>
                  <a:srgbClr val="173C8F"/>
                </a:solidFill>
              </a:rPr>
              <a:t>Which ancient king had a round table?</a:t>
            </a:r>
            <a:endParaRPr lang="en-GB" sz="3600" b="1" dirty="0">
              <a:solidFill>
                <a:srgbClr val="173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22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576" y="260648"/>
            <a:ext cx="10972800" cy="1143000"/>
          </a:xfrm>
          <a:solidFill>
            <a:srgbClr val="7030A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5400" b="1" dirty="0"/>
              <a:t>Round 1 – History: Answers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5C9180-DE54-441B-0449-1FF86AFD4EC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4325" y="1484313"/>
            <a:ext cx="11791949" cy="472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173C8F"/>
                </a:solidFill>
              </a:rPr>
              <a:t>Where did the Olympic Games originate?	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173C8F"/>
                </a:solidFill>
              </a:rPr>
              <a:t>Which city was destroyed when Mt. Vesuvius</a:t>
            </a:r>
          </a:p>
          <a:p>
            <a:pPr marL="534988" indent="0">
              <a:buNone/>
            </a:pPr>
            <a:r>
              <a:rPr lang="en-US" b="1" dirty="0">
                <a:solidFill>
                  <a:srgbClr val="173C8F"/>
                </a:solidFill>
              </a:rPr>
              <a:t>Erupt?</a:t>
            </a:r>
            <a:endParaRPr lang="en-GB" b="1" dirty="0">
              <a:solidFill>
                <a:srgbClr val="FF0000"/>
              </a:solidFill>
            </a:endParaRPr>
          </a:p>
          <a:p>
            <a:pPr marL="534988" indent="-534988">
              <a:buFont typeface="+mj-lt"/>
              <a:buAutoNum type="arabicPeriod" startAt="3"/>
            </a:pPr>
            <a:r>
              <a:rPr lang="en-US" b="1" dirty="0">
                <a:solidFill>
                  <a:srgbClr val="173C8F"/>
                </a:solidFill>
              </a:rPr>
              <a:t>Which country gifted the Statue of Liberty to the USA?</a:t>
            </a:r>
          </a:p>
          <a:p>
            <a:pPr marL="534988" indent="-534988">
              <a:buFont typeface="+mj-lt"/>
              <a:buAutoNum type="arabicPeriod" startAt="3"/>
            </a:pPr>
            <a:r>
              <a:rPr lang="en-US" b="1" dirty="0">
                <a:solidFill>
                  <a:srgbClr val="173C8F"/>
                </a:solidFill>
              </a:rPr>
              <a:t>What are the Wright brothers famous for? 		         	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173C8F"/>
                </a:solidFill>
              </a:rPr>
              <a:t>	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b="1" dirty="0">
                <a:solidFill>
                  <a:srgbClr val="173C8F"/>
                </a:solidFill>
              </a:rPr>
              <a:t>Where did the Titanic sink? </a:t>
            </a:r>
            <a:endParaRPr lang="en-GB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solidFill>
                  <a:srgbClr val="173C8F"/>
                </a:solidFill>
              </a:rPr>
              <a:t>Which ancient king had a round table?	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48875" y="1484313"/>
            <a:ext cx="1505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Greece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1824" y="2533650"/>
            <a:ext cx="4962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0">
              <a:buNone/>
            </a:pPr>
            <a:r>
              <a:rPr lang="en-GB" sz="3200" b="1" dirty="0">
                <a:solidFill>
                  <a:srgbClr val="FF0000"/>
                </a:solidFill>
              </a:rPr>
              <a:t>Pompeii or Herculaneum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53962" y="3199090"/>
            <a:ext cx="1362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France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3324" y="4295775"/>
            <a:ext cx="4391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73C8F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The first Powered Flight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129987" y="4961215"/>
            <a:ext cx="2647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North Atlantic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0258976" y="558341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Arthur</a:t>
            </a:r>
            <a:endParaRPr lang="en-GB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0239FF4-BFCD-2B60-7ECC-FC04E2A7A101}"/>
              </a:ext>
            </a:extLst>
          </p:cNvPr>
          <p:cNvSpPr txBox="1">
            <a:spLocks/>
          </p:cNvSpPr>
          <p:nvPr/>
        </p:nvSpPr>
        <p:spPr>
          <a:xfrm>
            <a:off x="609600" y="182170"/>
            <a:ext cx="109728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5400" b="1" dirty="0"/>
              <a:t>Sample Round 2 - Books and Films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01451285-FA91-FAE0-5F2D-264C5D0D376D}"/>
              </a:ext>
            </a:extLst>
          </p:cNvPr>
          <p:cNvSpPr txBox="1">
            <a:spLocks/>
          </p:cNvSpPr>
          <p:nvPr/>
        </p:nvSpPr>
        <p:spPr>
          <a:xfrm>
            <a:off x="609600" y="1600201"/>
            <a:ext cx="10972800" cy="52577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173C8F"/>
                </a:solidFill>
              </a:rPr>
              <a:t>Who wrote the book </a:t>
            </a:r>
            <a:r>
              <a:rPr lang="en-GB" b="1" i="1" dirty="0">
                <a:solidFill>
                  <a:srgbClr val="173C8F"/>
                </a:solidFill>
              </a:rPr>
              <a:t>Treasure Island</a:t>
            </a:r>
            <a:r>
              <a:rPr lang="en-GB" b="1" dirty="0">
                <a:solidFill>
                  <a:srgbClr val="173C8F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173C8F"/>
                </a:solidFill>
              </a:rPr>
              <a:t>In </a:t>
            </a:r>
            <a:r>
              <a:rPr lang="en-US" b="1" i="1" dirty="0">
                <a:solidFill>
                  <a:srgbClr val="173C8F"/>
                </a:solidFill>
              </a:rPr>
              <a:t>Kung Fu Panda 4</a:t>
            </a:r>
            <a:r>
              <a:rPr lang="en-US" b="1" dirty="0">
                <a:solidFill>
                  <a:srgbClr val="173C8F"/>
                </a:solidFill>
              </a:rPr>
              <a:t>, who becomes the new spiritual leader of the Valley of Peace?</a:t>
            </a:r>
            <a:endParaRPr lang="en-GB" b="1" dirty="0">
              <a:solidFill>
                <a:srgbClr val="173C8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173C8F"/>
                </a:solidFill>
              </a:rPr>
              <a:t>Can you name the sheep in the film Close Shave?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173C8F"/>
                </a:solidFill>
              </a:rPr>
              <a:t>What is the missing word in this book title – </a:t>
            </a:r>
            <a:r>
              <a:rPr lang="en-GB" b="1" i="1" dirty="0">
                <a:solidFill>
                  <a:srgbClr val="173C8F"/>
                </a:solidFill>
              </a:rPr>
              <a:t>The ???? in the Willows</a:t>
            </a:r>
            <a:r>
              <a:rPr lang="en-GB" b="1" dirty="0">
                <a:solidFill>
                  <a:srgbClr val="173C8F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173C8F"/>
                </a:solidFill>
              </a:rPr>
              <a:t>Who wrote the book</a:t>
            </a:r>
            <a:r>
              <a:rPr lang="en-GB" b="1" i="1" dirty="0">
                <a:solidFill>
                  <a:srgbClr val="173C8F"/>
                </a:solidFill>
              </a:rPr>
              <a:t> Marmalade</a:t>
            </a:r>
            <a:r>
              <a:rPr lang="en-GB" b="1" dirty="0">
                <a:solidFill>
                  <a:srgbClr val="173C8F"/>
                </a:solidFill>
              </a:rPr>
              <a:t>? 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173C8F"/>
                </a:solidFill>
              </a:rPr>
              <a:t>Can you name who was thought to be the ‘special one’ in the Lego Movie?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46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16"/>
            <a:ext cx="10972800" cy="1143000"/>
          </a:xfrm>
          <a:solidFill>
            <a:srgbClr val="7030A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5400" b="1" dirty="0"/>
              <a:t>Round 2 - Books and Films - Answers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97963E-3F2B-1DB2-9131-62E154A94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600201"/>
            <a:ext cx="11031016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GB" sz="3700" b="1" dirty="0">
                <a:solidFill>
                  <a:srgbClr val="173C8F"/>
                </a:solidFill>
                <a:latin typeface="Calibri"/>
              </a:rPr>
              <a:t>Who wrote the book </a:t>
            </a:r>
            <a:r>
              <a:rPr lang="en-GB" sz="3700" b="1" i="1" dirty="0">
                <a:solidFill>
                  <a:srgbClr val="173C8F"/>
                </a:solidFill>
                <a:latin typeface="Calibri"/>
              </a:rPr>
              <a:t>Treasure Island</a:t>
            </a:r>
            <a:r>
              <a:rPr lang="en-GB" sz="3700" b="1" dirty="0">
                <a:solidFill>
                  <a:srgbClr val="173C8F"/>
                </a:solidFill>
                <a:latin typeface="Calibri"/>
              </a:rPr>
              <a:t>?  </a:t>
            </a:r>
            <a:endParaRPr lang="en-GB" sz="3700" b="1" dirty="0">
              <a:solidFill>
                <a:srgbClr val="FF0000"/>
              </a:solidFill>
              <a:latin typeface="Calibri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700" b="1" dirty="0">
                <a:solidFill>
                  <a:srgbClr val="173C8F"/>
                </a:solidFill>
                <a:latin typeface="Calibri"/>
              </a:rPr>
              <a:t>In Kung Fu Panda 4, who becomes the new spiritual leader of the Valley of Peace?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3700" b="1" dirty="0">
                <a:solidFill>
                  <a:srgbClr val="173C8F"/>
                </a:solidFill>
                <a:latin typeface="Calibri"/>
              </a:rPr>
              <a:t>Can you name the sheep in the film Close Shave?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3700" b="1" dirty="0">
                <a:solidFill>
                  <a:srgbClr val="173C8F"/>
                </a:solidFill>
                <a:latin typeface="Calibri"/>
              </a:rPr>
              <a:t>What is the missing word in this book title?                       </a:t>
            </a:r>
            <a:endParaRPr lang="en-GB" sz="3700" b="1" dirty="0">
              <a:solidFill>
                <a:srgbClr val="FF0000"/>
              </a:solidFill>
              <a:latin typeface="Calibri"/>
            </a:endParaRPr>
          </a:p>
          <a:p>
            <a:pPr marL="0" indent="0">
              <a:buNone/>
              <a:defRPr/>
            </a:pPr>
            <a:endParaRPr lang="en-GB" sz="3700" b="1" dirty="0">
              <a:solidFill>
                <a:srgbClr val="FF0000"/>
              </a:solidFill>
              <a:latin typeface="Calibri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3700" b="1" dirty="0">
                <a:solidFill>
                  <a:srgbClr val="173C8F"/>
                </a:solidFill>
                <a:latin typeface="Calibri"/>
              </a:rPr>
              <a:t>Who wrote the book </a:t>
            </a:r>
            <a:r>
              <a:rPr lang="en-GB" sz="3700" b="1" i="1" dirty="0">
                <a:solidFill>
                  <a:srgbClr val="173C8F"/>
                </a:solidFill>
                <a:latin typeface="Calibri"/>
              </a:rPr>
              <a:t>Marmalade</a:t>
            </a:r>
            <a:r>
              <a:rPr lang="en-GB" sz="3700" b="1" dirty="0">
                <a:solidFill>
                  <a:srgbClr val="173C8F"/>
                </a:solidFill>
                <a:latin typeface="Calibri"/>
              </a:rPr>
              <a:t>?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3700" b="1" dirty="0">
                <a:solidFill>
                  <a:srgbClr val="173C8F"/>
                </a:solidFill>
                <a:latin typeface="Calibri"/>
              </a:rPr>
              <a:t>Can you name who was thought to be the ‘special one’ in the Lego Movie?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040368" y="1490472"/>
            <a:ext cx="254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R L Stevenson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0841736" y="1996244"/>
            <a:ext cx="740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</a:rPr>
              <a:t>Po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08336" y="2977062"/>
            <a:ext cx="1274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FF0000"/>
                </a:solidFill>
              </a:rPr>
              <a:t>Shaun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3280" y="3944006"/>
            <a:ext cx="4389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The Wind in the Willows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601456" y="4528781"/>
            <a:ext cx="2980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FF0000"/>
                </a:solidFill>
              </a:rPr>
              <a:t>David Walliams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91144" y="5541389"/>
            <a:ext cx="3191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FF0000"/>
                </a:solidFill>
              </a:rPr>
              <a:t>Emmit Brickowski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1074"/>
            <a:ext cx="109728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5400" b="1" dirty="0"/>
              <a:t>Sample Round 3 - Numbers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086E9-E9F2-4D31-889A-34832959B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215" y="1693790"/>
            <a:ext cx="1110757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b="1" dirty="0">
                <a:solidFill>
                  <a:srgbClr val="173C8F"/>
                </a:solidFill>
              </a:rPr>
              <a:t>What is the total number if you add the number of legs on a tripod + number of wheels on a bicycle + number of seasons? </a:t>
            </a:r>
            <a:endParaRPr lang="en-US" sz="3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400" b="1" dirty="0">
                <a:solidFill>
                  <a:srgbClr val="173C8F"/>
                </a:solidFill>
              </a:rPr>
              <a:t>How many sides are there on a 50p coin? </a:t>
            </a:r>
            <a:endParaRPr lang="en-GB" sz="3400" b="1" dirty="0">
              <a:solidFill>
                <a:srgbClr val="173C8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400" b="1" dirty="0">
                <a:solidFill>
                  <a:srgbClr val="173C8F"/>
                </a:solidFill>
              </a:rPr>
              <a:t>What is the total value if you have one of each UK coin? </a:t>
            </a:r>
            <a:endParaRPr lang="en-GB" sz="3400" b="1" dirty="0">
              <a:solidFill>
                <a:srgbClr val="173C8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400" b="1" dirty="0">
                <a:solidFill>
                  <a:srgbClr val="173C8F"/>
                </a:solidFill>
              </a:rPr>
              <a:t>What is the next number in the sequence 2, 4, 8, 16, 32…?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b="1" dirty="0" smtClean="0">
                <a:solidFill>
                  <a:srgbClr val="173C8F"/>
                </a:solidFill>
              </a:rPr>
              <a:t>What is the answer if you multiply the number of sides of a hexagon by </a:t>
            </a:r>
            <a:r>
              <a:rPr lang="en-US" sz="3400" b="1" dirty="0">
                <a:solidFill>
                  <a:srgbClr val="173C8F"/>
                </a:solidFill>
              </a:rPr>
              <a:t>the number of months in a year, divided by the number of hours in a day? </a:t>
            </a:r>
            <a:endParaRPr lang="en-US" sz="3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400" b="1" dirty="0">
                <a:solidFill>
                  <a:srgbClr val="173C8F"/>
                </a:solidFill>
              </a:rPr>
              <a:t>If Shona got on a plane in Amsterdam at 11:00am and her journey lasts 90 minutes, when will she arrive in Glasgow? </a:t>
            </a:r>
            <a:endParaRPr lang="en-US" sz="3400" b="1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5400" b="1" dirty="0"/>
              <a:t>Sample Round 3 – Numbers: Answers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D2426AD-1304-28E7-CC7F-24AD7BBF6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238" y="1484313"/>
            <a:ext cx="11101514" cy="452596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spcBef>
                <a:spcPts val="800"/>
              </a:spcBef>
              <a:buFont typeface="+mj-lt"/>
              <a:buAutoNum type="arabicPeriod"/>
            </a:pPr>
            <a:r>
              <a:rPr lang="en-US" sz="3400" b="1" dirty="0">
                <a:solidFill>
                  <a:srgbClr val="173C8F"/>
                </a:solidFill>
              </a:rPr>
              <a:t>What is the total number if you add the number of legs on a tripod + number of wheels on a bicycle + number of seasons? </a:t>
            </a:r>
          </a:p>
          <a:p>
            <a:pPr marL="514350" indent="-514350">
              <a:spcBef>
                <a:spcPts val="800"/>
              </a:spcBef>
              <a:buFont typeface="+mj-lt"/>
              <a:buAutoNum type="arabicPeriod"/>
            </a:pPr>
            <a:r>
              <a:rPr lang="en-US" sz="3400" b="1" dirty="0">
                <a:solidFill>
                  <a:srgbClr val="173C8F"/>
                </a:solidFill>
              </a:rPr>
              <a:t>How many sides are there on a 50p coin? </a:t>
            </a:r>
            <a:endParaRPr lang="en-GB" sz="3400" b="1" dirty="0">
              <a:solidFill>
                <a:srgbClr val="173C8F"/>
              </a:solidFill>
            </a:endParaRPr>
          </a:p>
          <a:p>
            <a:pPr marL="514350" indent="-514350">
              <a:spcBef>
                <a:spcPts val="800"/>
              </a:spcBef>
              <a:buFont typeface="+mj-lt"/>
              <a:buAutoNum type="arabicPeriod"/>
            </a:pPr>
            <a:r>
              <a:rPr lang="en-US" sz="3400" b="1" dirty="0">
                <a:solidFill>
                  <a:srgbClr val="173C8F"/>
                </a:solidFill>
              </a:rPr>
              <a:t>What is the total value if you have one of each UK coin? </a:t>
            </a:r>
            <a:endParaRPr lang="en-GB" sz="3400" b="1" dirty="0">
              <a:solidFill>
                <a:srgbClr val="173C8F"/>
              </a:solidFill>
            </a:endParaRPr>
          </a:p>
          <a:p>
            <a:pPr marL="514350" indent="-514350">
              <a:spcBef>
                <a:spcPts val="800"/>
              </a:spcBef>
              <a:buFont typeface="+mj-lt"/>
              <a:buAutoNum type="arabicPeriod"/>
            </a:pPr>
            <a:r>
              <a:rPr lang="en-GB" sz="3400" b="1" dirty="0">
                <a:solidFill>
                  <a:srgbClr val="173C8F"/>
                </a:solidFill>
              </a:rPr>
              <a:t>What is the next number in the sequence 2, 4, 8, 16, 32…? </a:t>
            </a:r>
          </a:p>
          <a:p>
            <a:pPr marL="514350" indent="-514350">
              <a:spcBef>
                <a:spcPts val="800"/>
              </a:spcBef>
              <a:buFont typeface="+mj-lt"/>
              <a:buAutoNum type="arabicPeriod"/>
            </a:pPr>
            <a:r>
              <a:rPr lang="en-US" sz="3400" b="1" dirty="0">
                <a:solidFill>
                  <a:srgbClr val="173C8F"/>
                </a:solidFill>
              </a:rPr>
              <a:t>What is the answer if you multiply the number of sides of a hexagon by the number of months in a year, divided by the number of hours in a day? </a:t>
            </a:r>
          </a:p>
          <a:p>
            <a:pPr marL="514350" indent="-514350">
              <a:spcBef>
                <a:spcPts val="800"/>
              </a:spcBef>
              <a:buFont typeface="+mj-lt"/>
              <a:buAutoNum type="arabicPeriod"/>
            </a:pPr>
            <a:r>
              <a:rPr lang="en-US" sz="3400" b="1" dirty="0">
                <a:solidFill>
                  <a:srgbClr val="173C8F"/>
                </a:solidFill>
              </a:rPr>
              <a:t>If Shona got on a plane in Amsterdam at 11:00am and her journey lasts 90 minutes, when will she arrive in Glasgow?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338560" y="1691640"/>
            <a:ext cx="393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338560" y="2139696"/>
            <a:ext cx="39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08792" y="2568800"/>
            <a:ext cx="1088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£</a:t>
            </a:r>
            <a:r>
              <a:rPr lang="en-US" sz="2800" b="1" dirty="0">
                <a:solidFill>
                  <a:srgbClr val="FF0000"/>
                </a:solidFill>
              </a:rPr>
              <a:t>3.88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169396" y="3110972"/>
            <a:ext cx="566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64</a:t>
            </a:r>
            <a:endParaRPr lang="en-GB" sz="2800" b="1" dirty="0">
              <a:solidFill>
                <a:srgbClr val="173C8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02568" y="4320315"/>
            <a:ext cx="329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0"/>
              </a:spcBef>
            </a:pPr>
            <a:r>
              <a:rPr lang="en-US" sz="2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52744" y="5529658"/>
            <a:ext cx="5779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0"/>
              </a:spcBef>
            </a:pPr>
            <a:r>
              <a:rPr lang="en-US" sz="2800" b="1" dirty="0">
                <a:solidFill>
                  <a:srgbClr val="FF0000"/>
                </a:solidFill>
              </a:rPr>
              <a:t>12.30pm (1 point); 11.30am (2 points)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rotary and south&#10;&#10;Description automatically generated">
            <a:extLst>
              <a:ext uri="{FF2B5EF4-FFF2-40B4-BE49-F238E27FC236}">
                <a16:creationId xmlns:a16="http://schemas.microsoft.com/office/drawing/2014/main" id="{1D864C70-B0BB-A76D-ACA7-8E2A828865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25" y="164386"/>
            <a:ext cx="11322109" cy="61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952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5604</TotalTime>
  <Words>547</Words>
  <Application>Microsoft Office PowerPoint</Application>
  <PresentationFormat>Widescreen</PresentationFormat>
  <Paragraphs>70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1_Office Theme</vt:lpstr>
      <vt:lpstr>Office Theme</vt:lpstr>
      <vt:lpstr>PowerPoint Presentation</vt:lpstr>
      <vt:lpstr>PowerPoint Presentation</vt:lpstr>
      <vt:lpstr>Round 1 – History: Answers</vt:lpstr>
      <vt:lpstr>PowerPoint Presentation</vt:lpstr>
      <vt:lpstr>Round 2 - Books and Films - Answers</vt:lpstr>
      <vt:lpstr>Sample Round 3 - Numbers</vt:lpstr>
      <vt:lpstr>Sample Round 3 – Numbers: Answers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Campbell</dc:creator>
  <cp:lastModifiedBy>Alex Blair</cp:lastModifiedBy>
  <cp:revision>57</cp:revision>
  <dcterms:created xsi:type="dcterms:W3CDTF">2024-05-04T13:41:37Z</dcterms:created>
  <dcterms:modified xsi:type="dcterms:W3CDTF">2024-11-13T10:40:03Z</dcterms:modified>
</cp:coreProperties>
</file>